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31"/>
  </p:notesMasterIdLst>
  <p:handoutMasterIdLst>
    <p:handoutMasterId r:id="rId32"/>
  </p:handoutMasterIdLst>
  <p:sldIdLst>
    <p:sldId id="334" r:id="rId3"/>
    <p:sldId id="307" r:id="rId4"/>
    <p:sldId id="308" r:id="rId5"/>
    <p:sldId id="309" r:id="rId6"/>
    <p:sldId id="310" r:id="rId7"/>
    <p:sldId id="311" r:id="rId8"/>
    <p:sldId id="312" r:id="rId9"/>
    <p:sldId id="313" r:id="rId10"/>
    <p:sldId id="314" r:id="rId11"/>
    <p:sldId id="315" r:id="rId12"/>
    <p:sldId id="316" r:id="rId13"/>
    <p:sldId id="317" r:id="rId14"/>
    <p:sldId id="318" r:id="rId15"/>
    <p:sldId id="319" r:id="rId16"/>
    <p:sldId id="320" r:id="rId17"/>
    <p:sldId id="321" r:id="rId18"/>
    <p:sldId id="322" r:id="rId19"/>
    <p:sldId id="323" r:id="rId20"/>
    <p:sldId id="324" r:id="rId21"/>
    <p:sldId id="325" r:id="rId22"/>
    <p:sldId id="326" r:id="rId23"/>
    <p:sldId id="327" r:id="rId24"/>
    <p:sldId id="328" r:id="rId25"/>
    <p:sldId id="329" r:id="rId26"/>
    <p:sldId id="330" r:id="rId27"/>
    <p:sldId id="331" r:id="rId28"/>
    <p:sldId id="332" r:id="rId29"/>
    <p:sldId id="305" r:id="rId30"/>
  </p:sldIdLst>
  <p:sldSz cx="9144000" cy="6858000" type="screen4x3"/>
  <p:notesSz cx="6858000" cy="9144000"/>
  <p:defaultTextStyle>
    <a:defPPr>
      <a:defRPr lang="en-US"/>
    </a:defPPr>
    <a:lvl1pPr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1pPr>
    <a:lvl2pPr marL="4572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2pPr>
    <a:lvl3pPr marL="9144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3pPr>
    <a:lvl4pPr marL="13716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4pPr>
    <a:lvl5pPr marL="18288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5pPr>
    <a:lvl6pPr marL="22860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6pPr>
    <a:lvl7pPr marL="27432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7pPr>
    <a:lvl8pPr marL="32004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8pPr>
    <a:lvl9pPr marL="36576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912" autoAdjust="0"/>
    <p:restoredTop sz="94343" autoAdjust="0"/>
  </p:normalViewPr>
  <p:slideViewPr>
    <p:cSldViewPr snapToGrid="0" snapToObjects="1">
      <p:cViewPr varScale="1">
        <p:scale>
          <a:sx n="105" d="100"/>
          <a:sy n="105" d="100"/>
        </p:scale>
        <p:origin x="1500" y="102"/>
      </p:cViewPr>
      <p:guideLst>
        <p:guide orient="horz" pos="2160"/>
        <p:guide pos="2880"/>
      </p:guideLst>
    </p:cSldViewPr>
  </p:slideViewPr>
  <p:outlineViewPr>
    <p:cViewPr>
      <p:scale>
        <a:sx n="33" d="100"/>
        <a:sy n="33" d="100"/>
      </p:scale>
      <p:origin x="0" y="-21096"/>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Header Placeholder 1"/>
          <p:cNvSpPr>
            <a:spLocks noGrp="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dirty="0"/>
          </a:p>
        </p:txBody>
      </p:sp>
      <p:sp>
        <p:nvSpPr>
          <p:cNvPr id="15363" name="Date Placeholder 2"/>
          <p:cNvSpPr>
            <a:spLocks noGrp="1"/>
          </p:cNvSpPr>
          <p:nvPr>
            <p:ph type="dt" sz="quarter" idx="1"/>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1" hangingPunct="1">
              <a:defRPr sz="1200"/>
            </a:lvl1pPr>
          </a:lstStyle>
          <a:p>
            <a:fld id="{341C2947-66AC-41DB-BDDF-EAE9F7C2D7FC}" type="datetimeFigureOut">
              <a:rPr lang="en-US" altLang="en-US"/>
              <a:pPr/>
              <a:t>3/14/2018</a:t>
            </a:fld>
            <a:endParaRPr lang="en-US" altLang="en-US" dirty="0"/>
          </a:p>
        </p:txBody>
      </p:sp>
      <p:sp>
        <p:nvSpPr>
          <p:cNvPr id="15364" name="Footer Placeholder 3"/>
          <p:cNvSpPr>
            <a:spLocks noGrp="1"/>
          </p:cNvSpPr>
          <p:nvPr>
            <p:ph type="ftr" sz="quarter" idx="2"/>
          </p:nvPr>
        </p:nvSpPr>
        <p:spPr bwMode="auto">
          <a:xfrm>
            <a:off x="0"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dirty="0"/>
          </a:p>
        </p:txBody>
      </p:sp>
      <p:sp>
        <p:nvSpPr>
          <p:cNvPr id="15365" name="Slide Number Placeholder 4"/>
          <p:cNvSpPr>
            <a:spLocks noGrp="1"/>
          </p:cNvSpPr>
          <p:nvPr>
            <p:ph type="sldNum" sz="quarter" idx="3"/>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F0F330B9-4680-442E-A242-CB4E96E6B248}" type="slidenum">
              <a:rPr lang="en-US" altLang="en-US"/>
              <a:pPr/>
              <a:t>‹#›</a:t>
            </a:fld>
            <a:endParaRPr lang="en-US"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Shape 3"/>
          <p:cNvSpPr txBox="1">
            <a:spLocks noGrp="1"/>
          </p:cNvSpPr>
          <p:nvPr>
            <p:ph type="hdr" idx="2"/>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lvl1pPr eaLnBrk="1" hangingPunct="1">
              <a:defRPr sz="1200"/>
            </a:lvl1pPr>
          </a:lstStyle>
          <a:p>
            <a:endParaRPr lang="en-US" altLang="en-US" dirty="0"/>
          </a:p>
        </p:txBody>
      </p:sp>
      <p:sp>
        <p:nvSpPr>
          <p:cNvPr id="14339" name="Shape 4"/>
          <p:cNvSpPr txBox="1">
            <a:spLocks noGrp="1"/>
          </p:cNvSpPr>
          <p:nvPr>
            <p:ph type="dt" idx="10"/>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lvl1pPr algn="r" eaLnBrk="1" hangingPunct="1">
              <a:defRPr sz="1200"/>
            </a:lvl1pPr>
          </a:lstStyle>
          <a:p>
            <a:endParaRPr lang="en-US" altLang="en-US" dirty="0"/>
          </a:p>
        </p:txBody>
      </p:sp>
      <p:sp>
        <p:nvSpPr>
          <p:cNvPr id="14340" name="Shape 5"/>
          <p:cNvSpPr>
            <a:spLocks noGrp="1" noRot="1" noChangeAspect="1"/>
          </p:cNvSpPr>
          <p:nvPr>
            <p:ph type="sldImg" idx="3"/>
          </p:nvPr>
        </p:nvSpPr>
        <p:spPr bwMode="auto">
          <a:xfrm>
            <a:off x="1143000" y="685800"/>
            <a:ext cx="4572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w 120000"/>
              <a:gd name="T9" fmla="*/ 0 h 120000"/>
              <a:gd name="T10" fmla="*/ 0 w 120000"/>
              <a:gd name="T11" fmla="*/ 0 h 120000"/>
              <a:gd name="T12" fmla="*/ 120000 w 120000"/>
              <a:gd name="T13" fmla="*/ 120000 h 120000"/>
            </a:gdLst>
            <a:ahLst/>
            <a:cxnLst>
              <a:cxn ang="0">
                <a:pos x="T0" y="T1"/>
              </a:cxn>
              <a:cxn ang="0">
                <a:pos x="T2" y="T3"/>
              </a:cxn>
              <a:cxn ang="0">
                <a:pos x="T4" y="T5"/>
              </a:cxn>
              <a:cxn ang="0">
                <a:pos x="T6" y="T7"/>
              </a:cxn>
              <a:cxn ang="0">
                <a:pos x="T8" y="T9"/>
              </a:cxn>
            </a:cxnLst>
            <a:rect l="T10" t="T11" r="T12" b="T13"/>
            <a:pathLst>
              <a:path w="120000" h="120000" extrusionOk="0">
                <a:moveTo>
                  <a:pt x="0" y="0"/>
                </a:moveTo>
                <a:lnTo>
                  <a:pt x="120000" y="0"/>
                </a:lnTo>
                <a:lnTo>
                  <a:pt x="120000" y="120000"/>
                </a:lnTo>
                <a:lnTo>
                  <a:pt x="0" y="120000"/>
                </a:lnTo>
                <a:lnTo>
                  <a:pt x="0" y="0"/>
                </a:lnTo>
                <a:close/>
              </a:path>
            </a:pathLst>
          </a:custGeom>
          <a:noFill/>
          <a:ln w="12700" cap="flat"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6" name="Shape 6"/>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pPr lvl="0"/>
            <a:endParaRPr noProof="0">
              <a:sym typeface="Arial"/>
            </a:endParaRPr>
          </a:p>
        </p:txBody>
      </p:sp>
      <p:sp>
        <p:nvSpPr>
          <p:cNvPr id="14342" name="Shape 7"/>
          <p:cNvSpPr txBox="1">
            <a:spLocks noGrp="1"/>
          </p:cNvSpPr>
          <p:nvPr>
            <p:ph type="ftr" idx="11"/>
          </p:nvPr>
        </p:nvSpPr>
        <p:spPr bwMode="auto">
          <a:xfrm>
            <a:off x="0"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b" anchorCtr="0" compatLnSpc="1">
            <a:prstTxWarp prst="textNoShape">
              <a:avLst/>
            </a:prstTxWarp>
          </a:bodyPr>
          <a:lstStyle>
            <a:lvl1pPr eaLnBrk="1" hangingPunct="1">
              <a:defRPr sz="1200"/>
            </a:lvl1pPr>
          </a:lstStyle>
          <a:p>
            <a:endParaRPr lang="en-US" altLang="en-US" dirty="0"/>
          </a:p>
        </p:txBody>
      </p:sp>
      <p:sp>
        <p:nvSpPr>
          <p:cNvPr id="14343" name="Shape 8"/>
          <p:cNvSpPr txBox="1">
            <a:spLocks noGrp="1"/>
          </p:cNvSpPr>
          <p:nvPr>
            <p:ph type="sldNum" idx="12"/>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00" rIns="91425" bIns="45700" numCol="1" anchor="b" anchorCtr="0" compatLnSpc="1">
            <a:prstTxWarp prst="textNoShape">
              <a:avLst/>
            </a:prstTxWarp>
          </a:bodyPr>
          <a:lstStyle>
            <a:lvl1pPr algn="r" eaLnBrk="1" hangingPunct="1">
              <a:buSzPct val="25000"/>
              <a:defRPr sz="1200"/>
            </a:lvl1pPr>
          </a:lstStyle>
          <a:p>
            <a:fld id="{D834C4E6-08FD-4D0F-AC47-D299D32533F1}" type="slidenum">
              <a:rPr lang="en-US" altLang="en-US"/>
              <a:pPr/>
              <a:t>‹#›</a:t>
            </a:fld>
            <a:endParaRPr lang="en-US" altLang="en-US" dirty="0"/>
          </a:p>
        </p:txBody>
      </p:sp>
    </p:spTree>
  </p:cSld>
  <p:clrMap bg1="lt1" tx1="dk1" bg2="dk2" tx2="lt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smtClean="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smtClean="0">
                <a:solidFill>
                  <a:schemeClr val="dk1"/>
                </a:solidFill>
                <a:latin typeface="Arial"/>
                <a:ea typeface="Arial"/>
                <a:cs typeface="Arial"/>
                <a:sym typeface="Arial"/>
              </a:rPr>
              <a:t>1) MathType Plugin</a:t>
            </a:r>
          </a:p>
          <a:p>
            <a:r>
              <a:rPr lang="en-US" sz="1200" b="0" i="0" u="none" strike="noStrike" kern="1200" cap="none" dirty="0" smtClean="0">
                <a:solidFill>
                  <a:schemeClr val="dk1"/>
                </a:solidFill>
                <a:latin typeface="Arial"/>
                <a:ea typeface="Arial"/>
                <a:cs typeface="Arial"/>
                <a:sym typeface="Arial"/>
              </a:rPr>
              <a:t>2) Math Player (free versions available)</a:t>
            </a:r>
          </a:p>
          <a:p>
            <a:r>
              <a:rPr lang="en-US" sz="1200" b="0" i="0" u="none" strike="noStrike" kern="1200" cap="none" dirty="0" smtClean="0">
                <a:solidFill>
                  <a:schemeClr val="dk1"/>
                </a:solidFill>
                <a:latin typeface="Arial"/>
                <a:ea typeface="Arial"/>
                <a:cs typeface="Arial"/>
                <a:sym typeface="Arial"/>
              </a:rPr>
              <a:t>3) NVDA Reader (free versions available)</a:t>
            </a:r>
            <a:endParaRPr lang="en-US" dirty="0" smtClean="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1</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706417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4" name="Shape 18"/>
          <p:cNvSpPr>
            <a:spLocks noChangeArrowheads="1"/>
          </p:cNvSpPr>
          <p:nvPr/>
        </p:nvSpPr>
        <p:spPr bwMode="auto">
          <a:xfrm>
            <a:off x="0" y="0"/>
            <a:ext cx="9144000" cy="3886200"/>
          </a:xfrm>
          <a:prstGeom prst="rect">
            <a:avLst/>
          </a:prstGeom>
          <a:solidFill>
            <a:srgbClr val="007FA3"/>
          </a:solidFill>
          <a:ln w="25400">
            <a:solidFill>
              <a:srgbClr val="007FA3"/>
            </a:solidFill>
            <a:round/>
            <a:headEnd/>
            <a:tailEnd/>
          </a:ln>
        </p:spPr>
        <p:txBody>
          <a:bodyPr lIns="91425" tIns="45700" rIns="91425" bIns="45700" anchor="ct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endParaRPr lang="en-US" altLang="en-US" sz="1800" dirty="0">
              <a:solidFill>
                <a:srgbClr val="FFFFFF"/>
              </a:solidFil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endParaRPr dirty="0"/>
          </a:p>
        </p:txBody>
      </p:sp>
      <p:sp>
        <p:nvSpPr>
          <p:cNvPr id="5" name="Shape 21"/>
          <p:cNvSpPr txBox="1">
            <a:spLocks noGrp="1"/>
          </p:cNvSpPr>
          <p:nvPr>
            <p:ph type="ftr" idx="10"/>
          </p:nvPr>
        </p:nvSpPr>
        <p:spPr/>
        <p:txBody>
          <a:bodyPr/>
          <a:lstStyle>
            <a:lvl1pPr>
              <a:defRPr/>
            </a:lvl1pPr>
          </a:lstStyle>
          <a:p>
            <a:endParaRPr lang="en-US" altLang="en-US" dirty="0"/>
          </a:p>
        </p:txBody>
      </p:sp>
      <p:sp>
        <p:nvSpPr>
          <p:cNvPr id="6" name="Shape 22"/>
          <p:cNvSpPr txBox="1">
            <a:spLocks noGrp="1"/>
          </p:cNvSpPr>
          <p:nvPr>
            <p:ph type="dt" idx="11"/>
          </p:nvPr>
        </p:nvSpPr>
        <p:spPr/>
        <p:txBody>
          <a:bodyPr/>
          <a:lstStyle>
            <a:lvl1pPr>
              <a:defRPr/>
            </a:lvl1pPr>
          </a:lstStyle>
          <a:p>
            <a:endParaRPr lang="en-US" altLang="en-US" dirty="0"/>
          </a:p>
        </p:txBody>
      </p:sp>
      <p:sp>
        <p:nvSpPr>
          <p:cNvPr id="7" name="Shape 23"/>
          <p:cNvSpPr txBox="1">
            <a:spLocks noGrp="1"/>
          </p:cNvSpPr>
          <p:nvPr>
            <p:ph type="sldNum" idx="12"/>
          </p:nvPr>
        </p:nvSpPr>
        <p:spPr/>
        <p:txBody>
          <a:bodyPr/>
          <a:lstStyle>
            <a:lvl1pPr>
              <a:defRPr/>
            </a:lvl1pPr>
          </a:lstStyle>
          <a:p>
            <a:fld id="{FADE01AC-9029-45D5-94BD-6908E56BE563}" type="slidenum">
              <a:rPr lang="en-US" altLang="en-US"/>
              <a:pPr/>
              <a:t>‹#›</a:t>
            </a:fld>
            <a:endParaRPr lang="en-US" altLang="en-US" dirty="0"/>
          </a:p>
        </p:txBody>
      </p:sp>
    </p:spTree>
    <p:extLst>
      <p:ext uri="{BB962C8B-B14F-4D97-AF65-F5344CB8AC3E}">
        <p14:creationId xmlns:p14="http://schemas.microsoft.com/office/powerpoint/2010/main" val="66503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 name="Shape 12"/>
          <p:cNvSpPr txBox="1">
            <a:spLocks noGrp="1"/>
          </p:cNvSpPr>
          <p:nvPr>
            <p:ph type="ftr" idx="12"/>
          </p:nvPr>
        </p:nvSpPr>
        <p:spPr>
          <a:ln/>
        </p:spPr>
        <p:txBody>
          <a:bodyPr/>
          <a:lstStyle>
            <a:lvl1pPr>
              <a:defRPr/>
            </a:lvl1pPr>
          </a:lstStyle>
          <a:p>
            <a:endParaRPr lang="en-US" altLang="en-US" dirty="0"/>
          </a:p>
        </p:txBody>
      </p:sp>
      <p:sp>
        <p:nvSpPr>
          <p:cNvPr id="4" name="Shape 13"/>
          <p:cNvSpPr txBox="1">
            <a:spLocks noGrp="1"/>
          </p:cNvSpPr>
          <p:nvPr>
            <p:ph type="dt" idx="13"/>
          </p:nvPr>
        </p:nvSpPr>
        <p:spPr>
          <a:ln/>
        </p:spPr>
        <p:txBody>
          <a:bodyPr/>
          <a:lstStyle>
            <a:lvl1pPr>
              <a:defRPr/>
            </a:lvl1pPr>
          </a:lstStyle>
          <a:p>
            <a:endParaRPr lang="en-US" altLang="en-US" dirty="0"/>
          </a:p>
        </p:txBody>
      </p:sp>
      <p:sp>
        <p:nvSpPr>
          <p:cNvPr id="5" name="Shape 14"/>
          <p:cNvSpPr txBox="1">
            <a:spLocks noGrp="1"/>
          </p:cNvSpPr>
          <p:nvPr>
            <p:ph type="sldNum" idx="14"/>
          </p:nvPr>
        </p:nvSpPr>
        <p:spPr>
          <a:ln/>
        </p:spPr>
        <p:txBody>
          <a:bodyPr/>
          <a:lstStyle>
            <a:lvl1pPr>
              <a:defRPr/>
            </a:lvl1pPr>
          </a:lstStyle>
          <a:p>
            <a:fld id="{FA1EBB39-6072-4F88-B3DA-16E342C36F53}" type="slidenum">
              <a:rPr lang="en-US" altLang="en-US"/>
              <a:pPr/>
              <a:t>‹#›</a:t>
            </a:fld>
            <a:endParaRPr lang="en-US" altLang="en-US" dirty="0"/>
          </a:p>
        </p:txBody>
      </p:sp>
    </p:spTree>
    <p:extLst>
      <p:ext uri="{BB962C8B-B14F-4D97-AF65-F5344CB8AC3E}">
        <p14:creationId xmlns:p14="http://schemas.microsoft.com/office/powerpoint/2010/main" val="3165191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2" name="Shape 32"/>
          <p:cNvSpPr txBox="1">
            <a:spLocks noGrp="1"/>
          </p:cNvSpPr>
          <p:nvPr>
            <p:ph type="body" idx="1"/>
          </p:nvPr>
        </p:nvSpPr>
        <p:spPr>
          <a:xfrm>
            <a:off x="457200" y="1600200"/>
            <a:ext cx="8229600" cy="2163763"/>
          </a:xfrm>
          <a:prstGeom prst="rect">
            <a:avLst/>
          </a:prstGeom>
          <a:noFill/>
          <a:ln>
            <a:noFill/>
          </a:ln>
        </p:spPr>
        <p:txBody>
          <a:bodyPr/>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endParaRPr lang="en-US" dirty="0" smtClean="0"/>
          </a:p>
          <a:p>
            <a:pPr lvl="1"/>
            <a:endParaRPr lang="en-US" dirty="0" smtClean="0"/>
          </a:p>
          <a:p>
            <a:pPr lvl="2"/>
            <a:endParaRPr dirty="0"/>
          </a:p>
        </p:txBody>
      </p:sp>
      <p:sp>
        <p:nvSpPr>
          <p:cNvPr id="33" name="Shape 33"/>
          <p:cNvSpPr txBox="1">
            <a:spLocks noGrp="1"/>
          </p:cNvSpPr>
          <p:nvPr>
            <p:ph type="body" idx="2"/>
          </p:nvPr>
        </p:nvSpPr>
        <p:spPr>
          <a:xfrm>
            <a:off x="457200" y="3962400"/>
            <a:ext cx="8229600" cy="2163763"/>
          </a:xfrm>
          <a:prstGeom prst="rect">
            <a:avLst/>
          </a:prstGeom>
          <a:noFill/>
          <a:ln>
            <a:noFill/>
          </a:ln>
        </p:spPr>
        <p:txBody>
          <a:bodyPr/>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endParaRPr lang="en-US" dirty="0" smtClean="0"/>
          </a:p>
          <a:p>
            <a:pPr lvl="1"/>
            <a:endParaRPr lang="en-US" dirty="0" smtClean="0"/>
          </a:p>
          <a:p>
            <a:pPr lvl="2"/>
            <a:endParaRPr dirty="0"/>
          </a:p>
        </p:txBody>
      </p:sp>
      <p:sp>
        <p:nvSpPr>
          <p:cNvPr id="5" name="Shape 12"/>
          <p:cNvSpPr txBox="1">
            <a:spLocks noGrp="1"/>
          </p:cNvSpPr>
          <p:nvPr>
            <p:ph type="ftr" idx="12"/>
          </p:nvPr>
        </p:nvSpPr>
        <p:spPr>
          <a:ln/>
        </p:spPr>
        <p:txBody>
          <a:bodyPr/>
          <a:lstStyle>
            <a:lvl1pPr>
              <a:defRPr/>
            </a:lvl1pPr>
          </a:lstStyle>
          <a:p>
            <a:endParaRPr lang="en-US" altLang="en-US" dirty="0"/>
          </a:p>
        </p:txBody>
      </p:sp>
      <p:sp>
        <p:nvSpPr>
          <p:cNvPr id="6" name="Shape 13"/>
          <p:cNvSpPr txBox="1">
            <a:spLocks noGrp="1"/>
          </p:cNvSpPr>
          <p:nvPr>
            <p:ph type="dt" idx="13"/>
          </p:nvPr>
        </p:nvSpPr>
        <p:spPr>
          <a:ln/>
        </p:spPr>
        <p:txBody>
          <a:bodyPr/>
          <a:lstStyle>
            <a:lvl1pPr>
              <a:defRPr/>
            </a:lvl1pPr>
          </a:lstStyle>
          <a:p>
            <a:endParaRPr lang="en-US" altLang="en-US" dirty="0"/>
          </a:p>
        </p:txBody>
      </p:sp>
      <p:sp>
        <p:nvSpPr>
          <p:cNvPr id="7" name="Shape 14"/>
          <p:cNvSpPr txBox="1">
            <a:spLocks noGrp="1"/>
          </p:cNvSpPr>
          <p:nvPr>
            <p:ph type="sldNum" idx="14"/>
          </p:nvPr>
        </p:nvSpPr>
        <p:spPr>
          <a:ln/>
        </p:spPr>
        <p:txBody>
          <a:bodyPr/>
          <a:lstStyle>
            <a:lvl1pPr>
              <a:defRPr/>
            </a:lvl1pPr>
          </a:lstStyle>
          <a:p>
            <a:fld id="{1E752B91-3C0C-4E57-AB53-6161008110DC}" type="slidenum">
              <a:rPr lang="en-US" altLang="en-US"/>
              <a:pPr/>
              <a:t>‹#›</a:t>
            </a:fld>
            <a:endParaRPr lang="en-US" altLang="en-US" dirty="0"/>
          </a:p>
        </p:txBody>
      </p:sp>
    </p:spTree>
    <p:extLst>
      <p:ext uri="{BB962C8B-B14F-4D97-AF65-F5344CB8AC3E}">
        <p14:creationId xmlns:p14="http://schemas.microsoft.com/office/powerpoint/2010/main" val="1478037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2" name="Shape 80"/>
          <p:cNvSpPr txBox="1">
            <a:spLocks noGrp="1"/>
          </p:cNvSpPr>
          <p:nvPr>
            <p:ph type="ftr" idx="10"/>
          </p:nvPr>
        </p:nvSpPr>
        <p:spPr/>
        <p:txBody>
          <a:bodyPr/>
          <a:lstStyle>
            <a:lvl1pPr>
              <a:defRPr/>
            </a:lvl1pPr>
          </a:lstStyle>
          <a:p>
            <a:endParaRPr lang="en-US" altLang="en-US" dirty="0"/>
          </a:p>
        </p:txBody>
      </p:sp>
      <p:sp>
        <p:nvSpPr>
          <p:cNvPr id="3" name="Shape 81"/>
          <p:cNvSpPr txBox="1">
            <a:spLocks noGrp="1"/>
          </p:cNvSpPr>
          <p:nvPr>
            <p:ph type="dt" idx="11"/>
          </p:nvPr>
        </p:nvSpPr>
        <p:spPr/>
        <p:txBody>
          <a:bodyPr/>
          <a:lstStyle>
            <a:lvl1pPr>
              <a:defRPr>
                <a:solidFill>
                  <a:srgbClr val="000000"/>
                </a:solidFill>
              </a:defRPr>
            </a:lvl1pPr>
          </a:lstStyle>
          <a:p>
            <a:endParaRPr lang="en-US" altLang="en-US" dirty="0"/>
          </a:p>
        </p:txBody>
      </p:sp>
      <p:sp>
        <p:nvSpPr>
          <p:cNvPr id="4" name="Shape 82"/>
          <p:cNvSpPr txBox="1">
            <a:spLocks noGrp="1"/>
          </p:cNvSpPr>
          <p:nvPr>
            <p:ph type="sldNum" idx="12"/>
          </p:nvPr>
        </p:nvSpPr>
        <p:spPr/>
        <p:txBody>
          <a:bodyPr/>
          <a:lstStyle>
            <a:lvl1pPr>
              <a:defRPr>
                <a:solidFill>
                  <a:srgbClr val="000000"/>
                </a:solidFill>
              </a:defRPr>
            </a:lvl1pPr>
          </a:lstStyle>
          <a:p>
            <a:fld id="{E98C6A2E-F6C2-4811-A45E-9A8BEE5F373D}" type="slidenum">
              <a:rPr lang="en-US" altLang="en-US"/>
              <a:pPr/>
              <a:t>‹#›</a:t>
            </a:fld>
            <a:endParaRPr lang="en-US" altLang="en-US" dirty="0"/>
          </a:p>
        </p:txBody>
      </p:sp>
    </p:spTree>
    <p:extLst>
      <p:ext uri="{BB962C8B-B14F-4D97-AF65-F5344CB8AC3E}">
        <p14:creationId xmlns:p14="http://schemas.microsoft.com/office/powerpoint/2010/main" val="8716154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lvl1pPr>
              <a:defRPr>
                <a:solidFill>
                  <a:srgbClr val="3399B5"/>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4"/>
          <p:cNvSpPr>
            <a:spLocks noGrp="1"/>
          </p:cNvSpPr>
          <p:nvPr>
            <p:ph type="ftr" sz="quarter" idx="10"/>
          </p:nvPr>
        </p:nvSpPr>
        <p:spPr/>
        <p:txBody>
          <a:bodyPr/>
          <a:lstStyle>
            <a:lvl1pPr>
              <a:defRPr/>
            </a:lvl1pPr>
          </a:lstStyle>
          <a:p>
            <a:endParaRPr lang="en-US" altLang="en-US" dirty="0"/>
          </a:p>
        </p:txBody>
      </p:sp>
      <p:sp>
        <p:nvSpPr>
          <p:cNvPr id="5" name="Date Placeholder 3"/>
          <p:cNvSpPr>
            <a:spLocks noGrp="1"/>
          </p:cNvSpPr>
          <p:nvPr>
            <p:ph type="dt" sz="half" idx="11"/>
          </p:nvPr>
        </p:nvSpPr>
        <p:spPr/>
        <p:txBody>
          <a:bodyPr/>
          <a:lstStyle>
            <a:lvl1pPr>
              <a:defRPr/>
            </a:lvl1pPr>
          </a:lstStyle>
          <a:p>
            <a:fld id="{3011754B-1D74-4874-930C-CFA6C6875BEF}" type="datetimeFigureOut">
              <a:rPr lang="en-US" altLang="en-US"/>
              <a:pPr/>
              <a:t>3/14/2018</a:t>
            </a:fld>
            <a:endParaRPr lang="en-US" altLang="en-US" dirty="0"/>
          </a:p>
        </p:txBody>
      </p:sp>
      <p:sp>
        <p:nvSpPr>
          <p:cNvPr id="6" name="Slide Number Placeholder 5"/>
          <p:cNvSpPr>
            <a:spLocks noGrp="1"/>
          </p:cNvSpPr>
          <p:nvPr>
            <p:ph type="sldNum" sz="quarter" idx="12"/>
          </p:nvPr>
        </p:nvSpPr>
        <p:spPr/>
        <p:txBody>
          <a:bodyPr/>
          <a:lstStyle>
            <a:lvl1pPr algn="l">
              <a:buSzTx/>
              <a:defRPr sz="1400">
                <a:solidFill>
                  <a:srgbClr val="000000"/>
                </a:solidFill>
              </a:defRPr>
            </a:lvl1pPr>
          </a:lstStyle>
          <a:p>
            <a:fld id="{45CFDCC4-F8A6-44F6-8A78-B6FB04D1AE62}" type="slidenum">
              <a:rPr lang="en-US" altLang="en-US"/>
              <a:pPr/>
              <a:t>‹#›</a:t>
            </a:fld>
            <a:endParaRPr lang="en-US" altLang="en-US" dirty="0"/>
          </a:p>
        </p:txBody>
      </p:sp>
    </p:spTree>
    <p:extLst>
      <p:ext uri="{BB962C8B-B14F-4D97-AF65-F5344CB8AC3E}">
        <p14:creationId xmlns:p14="http://schemas.microsoft.com/office/powerpoint/2010/main" val="3927233303"/>
      </p:ext>
    </p:extLst>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3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600200"/>
            <a:ext cx="8229600" cy="919336"/>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2"/>
          <p:cNvSpPr>
            <a:spLocks noGrp="1"/>
          </p:cNvSpPr>
          <p:nvPr>
            <p:ph idx="13"/>
          </p:nvPr>
        </p:nvSpPr>
        <p:spPr>
          <a:xfrm>
            <a:off x="473720" y="2807084"/>
            <a:ext cx="8229600" cy="919336"/>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Content Placeholder 2"/>
          <p:cNvSpPr>
            <a:spLocks noGrp="1"/>
          </p:cNvSpPr>
          <p:nvPr>
            <p:ph idx="14"/>
          </p:nvPr>
        </p:nvSpPr>
        <p:spPr>
          <a:xfrm>
            <a:off x="473720" y="4013968"/>
            <a:ext cx="8229600" cy="919336"/>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4"/>
          <p:cNvSpPr>
            <a:spLocks noGrp="1"/>
          </p:cNvSpPr>
          <p:nvPr>
            <p:ph type="ftr" sz="quarter" idx="15"/>
          </p:nvPr>
        </p:nvSpPr>
        <p:spPr/>
        <p:txBody>
          <a:bodyPr/>
          <a:lstStyle>
            <a:lvl1pPr>
              <a:defRPr/>
            </a:lvl1pPr>
          </a:lstStyle>
          <a:p>
            <a:endParaRPr lang="en-US" altLang="en-US" dirty="0"/>
          </a:p>
        </p:txBody>
      </p:sp>
      <p:sp>
        <p:nvSpPr>
          <p:cNvPr id="7" name="Date Placeholder 3"/>
          <p:cNvSpPr>
            <a:spLocks noGrp="1"/>
          </p:cNvSpPr>
          <p:nvPr>
            <p:ph type="dt" sz="half" idx="16"/>
          </p:nvPr>
        </p:nvSpPr>
        <p:spPr/>
        <p:txBody>
          <a:bodyPr/>
          <a:lstStyle>
            <a:lvl1pPr>
              <a:defRPr/>
            </a:lvl1pPr>
          </a:lstStyle>
          <a:p>
            <a:fld id="{BFBE4469-DE59-4B97-840D-95874F61F9FF}" type="datetimeFigureOut">
              <a:rPr lang="en-US" altLang="en-US"/>
              <a:pPr/>
              <a:t>3/14/2018</a:t>
            </a:fld>
            <a:endParaRPr lang="en-US" altLang="en-US" dirty="0"/>
          </a:p>
        </p:txBody>
      </p:sp>
      <p:sp>
        <p:nvSpPr>
          <p:cNvPr id="10" name="Slide Number Placeholder 5"/>
          <p:cNvSpPr>
            <a:spLocks noGrp="1"/>
          </p:cNvSpPr>
          <p:nvPr>
            <p:ph type="sldNum" sz="quarter" idx="17"/>
          </p:nvPr>
        </p:nvSpPr>
        <p:spPr/>
        <p:txBody>
          <a:bodyPr/>
          <a:lstStyle>
            <a:lvl1pPr algn="l">
              <a:buSzTx/>
              <a:defRPr sz="1400">
                <a:solidFill>
                  <a:srgbClr val="000000"/>
                </a:solidFill>
              </a:defRPr>
            </a:lvl1pPr>
          </a:lstStyle>
          <a:p>
            <a:fld id="{6A500D67-76A9-4747-A2CF-8920365FC5E9}" type="slidenum">
              <a:rPr lang="en-US" altLang="en-US"/>
              <a:pPr/>
              <a:t>‹#›</a:t>
            </a:fld>
            <a:endParaRPr lang="en-US" altLang="en-US" dirty="0"/>
          </a:p>
        </p:txBody>
      </p:sp>
    </p:spTree>
    <p:extLst>
      <p:ext uri="{BB962C8B-B14F-4D97-AF65-F5344CB8AC3E}">
        <p14:creationId xmlns:p14="http://schemas.microsoft.com/office/powerpoint/2010/main" val="1148805340"/>
      </p:ext>
    </p:extLst>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anchor="t"/>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anchor="b"/>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7" name="Shape 42"/>
          <p:cNvSpPr txBox="1">
            <a:spLocks noGrp="1"/>
          </p:cNvSpPr>
          <p:nvPr>
            <p:ph type="ftr" idx="14"/>
          </p:nvPr>
        </p:nvSpPr>
        <p:spPr>
          <a:xfrm>
            <a:off x="93663" y="6165850"/>
            <a:ext cx="8596312" cy="234950"/>
          </a:xfrm>
        </p:spPr>
        <p:txBody>
          <a:bodyPr/>
          <a:lstStyle>
            <a:lvl1pPr>
              <a:defRPr/>
            </a:lvl1pPr>
          </a:lstStyle>
          <a:p>
            <a:endParaRPr lang="en-US" altLang="en-US" dirty="0"/>
          </a:p>
        </p:txBody>
      </p:sp>
      <p:sp>
        <p:nvSpPr>
          <p:cNvPr id="8" name="Shape 43"/>
          <p:cNvSpPr txBox="1">
            <a:spLocks noGrp="1"/>
          </p:cNvSpPr>
          <p:nvPr>
            <p:ph type="dt" idx="15"/>
          </p:nvPr>
        </p:nvSpPr>
        <p:spPr/>
        <p:txBody>
          <a:bodyPr/>
          <a:lstStyle>
            <a:lvl1pPr>
              <a:defRPr/>
            </a:lvl1pPr>
          </a:lstStyle>
          <a:p>
            <a:endParaRPr lang="en-US" altLang="en-US" dirty="0"/>
          </a:p>
        </p:txBody>
      </p:sp>
      <p:sp>
        <p:nvSpPr>
          <p:cNvPr id="10" name="Shape 44"/>
          <p:cNvSpPr txBox="1">
            <a:spLocks noGrp="1"/>
          </p:cNvSpPr>
          <p:nvPr>
            <p:ph type="sldNum" idx="16"/>
          </p:nvPr>
        </p:nvSpPr>
        <p:spPr/>
        <p:txBody>
          <a:bodyPr/>
          <a:lstStyle>
            <a:lvl1pPr>
              <a:defRPr/>
            </a:lvl1pPr>
          </a:lstStyle>
          <a:p>
            <a:fld id="{26F49008-6F10-432C-B13B-402127508501}" type="slidenum">
              <a:rPr lang="en-US" altLang="en-US"/>
              <a:pPr/>
              <a:t>‹#›</a:t>
            </a:fld>
            <a:endParaRPr lang="en-US" altLang="en-US" dirty="0"/>
          </a:p>
        </p:txBody>
      </p:sp>
    </p:spTree>
    <p:extLst>
      <p:ext uri="{BB962C8B-B14F-4D97-AF65-F5344CB8AC3E}">
        <p14:creationId xmlns:p14="http://schemas.microsoft.com/office/powerpoint/2010/main" val="27024036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lvl1pPr>
              <a:defRPr/>
            </a:lvl1pPr>
          </a:lstStyle>
          <a:p>
            <a:endParaRPr lang="en-US" altLang="en-US" dirty="0"/>
          </a:p>
        </p:txBody>
      </p:sp>
      <p:sp>
        <p:nvSpPr>
          <p:cNvPr id="3" name="Date Placeholder 2"/>
          <p:cNvSpPr>
            <a:spLocks noGrp="1"/>
          </p:cNvSpPr>
          <p:nvPr>
            <p:ph type="dt" idx="11"/>
          </p:nvPr>
        </p:nvSpPr>
        <p:spPr/>
        <p:txBody>
          <a:bodyPr/>
          <a:lstStyle>
            <a:lvl1pPr>
              <a:defRPr/>
            </a:lvl1pPr>
          </a:lstStyle>
          <a:p>
            <a:endParaRPr lang="en-US" altLang="en-US" dirty="0"/>
          </a:p>
        </p:txBody>
      </p:sp>
      <p:sp>
        <p:nvSpPr>
          <p:cNvPr id="4" name="Slide Number Placeholder 3"/>
          <p:cNvSpPr>
            <a:spLocks noGrp="1"/>
          </p:cNvSpPr>
          <p:nvPr>
            <p:ph type="sldNum" idx="12"/>
          </p:nvPr>
        </p:nvSpPr>
        <p:spPr/>
        <p:txBody>
          <a:bodyPr/>
          <a:lstStyle>
            <a:lvl1pPr>
              <a:defRPr/>
            </a:lvl1pPr>
          </a:lstStyle>
          <a:p>
            <a:fld id="{77ECCBE3-D758-4768-AFD6-CBEFF932E189}" type="slidenum">
              <a:rPr lang="en-US" altLang="en-US"/>
              <a:pPr/>
              <a:t>‹#›</a:t>
            </a:fld>
            <a:endParaRPr lang="en-US" altLang="en-US" dirty="0"/>
          </a:p>
        </p:txBody>
      </p:sp>
    </p:spTree>
    <p:extLst>
      <p:ext uri="{BB962C8B-B14F-4D97-AF65-F5344CB8AC3E}">
        <p14:creationId xmlns:p14="http://schemas.microsoft.com/office/powerpoint/2010/main" val="194593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anchor="t"/>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5" name="Shape 55"/>
          <p:cNvSpPr txBox="1">
            <a:spLocks noGrp="1"/>
          </p:cNvSpPr>
          <p:nvPr>
            <p:ph type="body" idx="1"/>
          </p:nvPr>
        </p:nvSpPr>
        <p:spPr>
          <a:xfrm>
            <a:off x="457200" y="5368160"/>
            <a:ext cx="8229600" cy="916856"/>
          </a:xfrm>
          <a:prstGeom prst="rect">
            <a:avLst/>
          </a:prstGeom>
          <a:noFill/>
          <a:ln>
            <a:noFill/>
          </a:ln>
        </p:spPr>
        <p:txBody>
          <a:bodyPr anchor="b"/>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 name="Shape 56"/>
          <p:cNvSpPr txBox="1">
            <a:spLocks noGrp="1"/>
          </p:cNvSpPr>
          <p:nvPr>
            <p:ph type="ftr" idx="10"/>
          </p:nvPr>
        </p:nvSpPr>
        <p:spPr/>
        <p:txBody>
          <a:bodyPr/>
          <a:lstStyle>
            <a:lvl1pPr>
              <a:defRPr/>
            </a:lvl1pPr>
          </a:lstStyle>
          <a:p>
            <a:endParaRPr lang="en-US" altLang="en-US" dirty="0"/>
          </a:p>
        </p:txBody>
      </p:sp>
      <p:sp>
        <p:nvSpPr>
          <p:cNvPr id="5" name="Shape 57"/>
          <p:cNvSpPr txBox="1">
            <a:spLocks noGrp="1"/>
          </p:cNvSpPr>
          <p:nvPr>
            <p:ph type="dt" idx="11"/>
          </p:nvPr>
        </p:nvSpPr>
        <p:spPr/>
        <p:txBody>
          <a:bodyPr/>
          <a:lstStyle>
            <a:lvl1pPr>
              <a:defRPr>
                <a:solidFill>
                  <a:srgbClr val="000000"/>
                </a:solidFill>
              </a:defRPr>
            </a:lvl1pPr>
          </a:lstStyle>
          <a:p>
            <a:endParaRPr lang="en-US" altLang="en-US" dirty="0"/>
          </a:p>
        </p:txBody>
      </p:sp>
      <p:sp>
        <p:nvSpPr>
          <p:cNvPr id="6" name="Shape 58"/>
          <p:cNvSpPr txBox="1">
            <a:spLocks noGrp="1"/>
          </p:cNvSpPr>
          <p:nvPr>
            <p:ph type="sldNum" idx="12"/>
          </p:nvPr>
        </p:nvSpPr>
        <p:spPr/>
        <p:txBody>
          <a:bodyPr/>
          <a:lstStyle>
            <a:lvl1pPr>
              <a:defRPr>
                <a:solidFill>
                  <a:srgbClr val="000000"/>
                </a:solidFill>
              </a:defRPr>
            </a:lvl1pPr>
          </a:lstStyle>
          <a:p>
            <a:fld id="{31B52C84-463F-4211-96CF-EC4E3CDD8FD9}" type="slidenum">
              <a:rPr lang="en-US" altLang="en-US"/>
              <a:pPr/>
              <a:t>‹#›</a:t>
            </a:fld>
            <a:endParaRPr lang="en-US" altLang="en-US" dirty="0"/>
          </a:p>
        </p:txBody>
      </p:sp>
    </p:spTree>
    <p:extLst>
      <p:ext uri="{BB962C8B-B14F-4D97-AF65-F5344CB8AC3E}">
        <p14:creationId xmlns:p14="http://schemas.microsoft.com/office/powerpoint/2010/main" val="1009739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6" name="Content Placeholder"/>
          <p:cNvSpPr txBox="1">
            <a:spLocks noGrp="1"/>
          </p:cNvSpPr>
          <p:nvPr>
            <p:ph type="body" idx="1"/>
          </p:nvPr>
        </p:nvSpPr>
        <p:spPr>
          <a:xfrm>
            <a:off x="457200" y="1600200"/>
            <a:ext cx="8229600" cy="4525963"/>
          </a:xfrm>
          <a:prstGeom prst="rect">
            <a:avLst/>
          </a:prstGeom>
          <a:noFill/>
          <a:ln>
            <a:noFill/>
          </a:ln>
        </p:spPr>
        <p:txBody>
          <a:bodyPr/>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lang="en-IN" dirty="0" smtClean="0"/>
          </a:p>
          <a:p>
            <a:pPr lvl="1"/>
            <a:endParaRPr lang="en-IN" dirty="0" smtClean="0"/>
          </a:p>
          <a:p>
            <a:pPr lvl="2"/>
            <a:endParaRPr lang="en-IN" dirty="0" smtClean="0"/>
          </a:p>
        </p:txBody>
      </p:sp>
    </p:spTree>
    <p:extLst>
      <p:ext uri="{BB962C8B-B14F-4D97-AF65-F5344CB8AC3E}">
        <p14:creationId xmlns:p14="http://schemas.microsoft.com/office/powerpoint/2010/main" val="2574891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Learning objective">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6" name="Content Placeholder"/>
          <p:cNvSpPr txBox="1">
            <a:spLocks noGrp="1"/>
          </p:cNvSpPr>
          <p:nvPr>
            <p:ph type="body" idx="1"/>
          </p:nvPr>
        </p:nvSpPr>
        <p:spPr>
          <a:xfrm>
            <a:off x="457200" y="1600200"/>
            <a:ext cx="8229600" cy="4525963"/>
          </a:xfrm>
          <a:prstGeom prst="rect">
            <a:avLst/>
          </a:prstGeom>
          <a:noFill/>
          <a:ln>
            <a:noFill/>
          </a:ln>
        </p:spPr>
        <p:txBody>
          <a:bodyPr/>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lang="en-IN" dirty="0" smtClean="0"/>
          </a:p>
          <a:p>
            <a:pPr lvl="1"/>
            <a:endParaRPr lang="en-IN" dirty="0" smtClean="0"/>
          </a:p>
          <a:p>
            <a:pPr lvl="2"/>
            <a:endParaRPr lang="en-IN" dirty="0" smtClean="0"/>
          </a:p>
        </p:txBody>
      </p:sp>
    </p:spTree>
    <p:extLst>
      <p:ext uri="{BB962C8B-B14F-4D97-AF65-F5344CB8AC3E}">
        <p14:creationId xmlns:p14="http://schemas.microsoft.com/office/powerpoint/2010/main" val="89393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lang="en-IN" dirty="0" smtClean="0"/>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Tree>
    <p:extLst>
      <p:ext uri="{BB962C8B-B14F-4D97-AF65-F5344CB8AC3E}">
        <p14:creationId xmlns:p14="http://schemas.microsoft.com/office/powerpoint/2010/main" val="3921403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lang="en-IN" dirty="0" smtClean="0"/>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4" name="Content Placeholder 3"/>
          <p:cNvSpPr>
            <a:spLocks noGrp="1"/>
          </p:cNvSpPr>
          <p:nvPr>
            <p:ph sz="quarter" idx="18"/>
          </p:nvPr>
        </p:nvSpPr>
        <p:spPr>
          <a:xfrm>
            <a:off x="457200" y="5811838"/>
            <a:ext cx="8229600" cy="457200"/>
          </a:xfrm>
        </p:spPr>
        <p:txBody>
          <a:bodyPr/>
          <a:lstStyle>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quarter" idx="20"/>
          </p:nvPr>
        </p:nvSpPr>
        <p:spPr>
          <a:xfrm>
            <a:off x="5503863" y="6418263"/>
            <a:ext cx="453317" cy="298450"/>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040433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anchor="t"/>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anchor="b"/>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6" name="Shape 42"/>
          <p:cNvSpPr txBox="1">
            <a:spLocks noGrp="1"/>
          </p:cNvSpPr>
          <p:nvPr>
            <p:ph type="ftr" idx="10"/>
          </p:nvPr>
        </p:nvSpPr>
        <p:spPr>
          <a:xfrm>
            <a:off x="93663" y="6165850"/>
            <a:ext cx="8596312" cy="234950"/>
          </a:xfrm>
        </p:spPr>
        <p:txBody>
          <a:bodyPr/>
          <a:lstStyle>
            <a:lvl1pPr>
              <a:defRPr/>
            </a:lvl1pPr>
          </a:lstStyle>
          <a:p>
            <a:endParaRPr lang="en-US" altLang="en-US" dirty="0"/>
          </a:p>
        </p:txBody>
      </p:sp>
      <p:sp>
        <p:nvSpPr>
          <p:cNvPr id="7" name="Shape 43"/>
          <p:cNvSpPr txBox="1">
            <a:spLocks noGrp="1"/>
          </p:cNvSpPr>
          <p:nvPr>
            <p:ph type="dt" idx="11"/>
          </p:nvPr>
        </p:nvSpPr>
        <p:spPr/>
        <p:txBody>
          <a:bodyPr/>
          <a:lstStyle>
            <a:lvl1pPr>
              <a:defRPr/>
            </a:lvl1pPr>
          </a:lstStyle>
          <a:p>
            <a:endParaRPr lang="en-US" altLang="en-US" dirty="0"/>
          </a:p>
        </p:txBody>
      </p:sp>
      <p:sp>
        <p:nvSpPr>
          <p:cNvPr id="8" name="Shape 44"/>
          <p:cNvSpPr txBox="1">
            <a:spLocks noGrp="1"/>
          </p:cNvSpPr>
          <p:nvPr>
            <p:ph type="sldNum" idx="12"/>
          </p:nvPr>
        </p:nvSpPr>
        <p:spPr/>
        <p:txBody>
          <a:bodyPr/>
          <a:lstStyle>
            <a:lvl1pPr>
              <a:defRPr/>
            </a:lvl1pPr>
          </a:lstStyle>
          <a:p>
            <a:fld id="{D6BFB938-A19E-4170-B1DC-E3725BDD9130}" type="slidenum">
              <a:rPr lang="en-US" altLang="en-US"/>
              <a:pPr/>
              <a:t>‹#›</a:t>
            </a:fld>
            <a:endParaRPr lang="en-US" altLang="en-US" dirty="0"/>
          </a:p>
        </p:txBody>
      </p:sp>
    </p:spTree>
    <p:extLst>
      <p:ext uri="{BB962C8B-B14F-4D97-AF65-F5344CB8AC3E}">
        <p14:creationId xmlns:p14="http://schemas.microsoft.com/office/powerpoint/2010/main" val="4141826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anchor="t"/>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3" name="Shape 63"/>
          <p:cNvSpPr txBox="1">
            <a:spLocks noGrp="1"/>
          </p:cNvSpPr>
          <p:nvPr>
            <p:ph type="body" idx="1"/>
          </p:nvPr>
        </p:nvSpPr>
        <p:spPr>
          <a:xfrm>
            <a:off x="457200" y="816429"/>
            <a:ext cx="8229600" cy="402769"/>
          </a:xfrm>
          <a:prstGeom prst="rect">
            <a:avLst/>
          </a:prstGeom>
          <a:noFill/>
          <a:ln>
            <a:noFill/>
          </a:ln>
        </p:spPr>
        <p:txBody>
          <a:bodyPr/>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5" name="Shape 12"/>
          <p:cNvSpPr txBox="1">
            <a:spLocks noGrp="1"/>
          </p:cNvSpPr>
          <p:nvPr>
            <p:ph type="ftr" idx="12"/>
          </p:nvPr>
        </p:nvSpPr>
        <p:spPr>
          <a:ln/>
        </p:spPr>
        <p:txBody>
          <a:bodyPr/>
          <a:lstStyle>
            <a:lvl1pPr>
              <a:defRPr/>
            </a:lvl1pPr>
          </a:lstStyle>
          <a:p>
            <a:endParaRPr lang="en-US" altLang="en-US" dirty="0"/>
          </a:p>
        </p:txBody>
      </p:sp>
      <p:sp>
        <p:nvSpPr>
          <p:cNvPr id="6" name="Shape 13"/>
          <p:cNvSpPr txBox="1">
            <a:spLocks noGrp="1"/>
          </p:cNvSpPr>
          <p:nvPr>
            <p:ph type="dt" idx="13"/>
          </p:nvPr>
        </p:nvSpPr>
        <p:spPr>
          <a:ln/>
        </p:spPr>
        <p:txBody>
          <a:bodyPr/>
          <a:lstStyle>
            <a:lvl1pPr>
              <a:defRPr/>
            </a:lvl1pPr>
          </a:lstStyle>
          <a:p>
            <a:endParaRPr lang="en-US" altLang="en-US" dirty="0"/>
          </a:p>
        </p:txBody>
      </p:sp>
      <p:sp>
        <p:nvSpPr>
          <p:cNvPr id="7" name="Shape 14"/>
          <p:cNvSpPr txBox="1">
            <a:spLocks noGrp="1"/>
          </p:cNvSpPr>
          <p:nvPr>
            <p:ph type="sldNum" idx="14"/>
          </p:nvPr>
        </p:nvSpPr>
        <p:spPr>
          <a:ln/>
        </p:spPr>
        <p:txBody>
          <a:bodyPr/>
          <a:lstStyle>
            <a:lvl1pPr>
              <a:defRPr/>
            </a:lvl1pPr>
          </a:lstStyle>
          <a:p>
            <a:fld id="{B494A226-3A58-4605-8AE2-1DCEB33FB74C}" type="slidenum">
              <a:rPr lang="en-US" altLang="en-US"/>
              <a:pPr/>
              <a:t>‹#›</a:t>
            </a:fld>
            <a:endParaRPr lang="en-US" altLang="en-US" dirty="0"/>
          </a:p>
        </p:txBody>
      </p:sp>
    </p:spTree>
    <p:extLst>
      <p:ext uri="{BB962C8B-B14F-4D97-AF65-F5344CB8AC3E}">
        <p14:creationId xmlns:p14="http://schemas.microsoft.com/office/powerpoint/2010/main" val="1621044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0" name="Shape 70"/>
          <p:cNvSpPr txBox="1">
            <a:spLocks noGrp="1"/>
          </p:cNvSpPr>
          <p:nvPr>
            <p:ph type="body" idx="1"/>
          </p:nvPr>
        </p:nvSpPr>
        <p:spPr>
          <a:xfrm>
            <a:off x="674687" y="3962400"/>
            <a:ext cx="7794626" cy="1752600"/>
          </a:xfrm>
          <a:prstGeom prst="rect">
            <a:avLst/>
          </a:prstGeom>
          <a:noFill/>
          <a:ln>
            <a:noFill/>
          </a:ln>
        </p:spPr>
        <p:txBody>
          <a:bodyPr/>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endParaRPr/>
          </a:p>
        </p:txBody>
      </p:sp>
      <p:sp>
        <p:nvSpPr>
          <p:cNvPr id="4" name="Shape 12"/>
          <p:cNvSpPr txBox="1">
            <a:spLocks noGrp="1"/>
          </p:cNvSpPr>
          <p:nvPr>
            <p:ph type="ftr" idx="12"/>
          </p:nvPr>
        </p:nvSpPr>
        <p:spPr>
          <a:ln/>
        </p:spPr>
        <p:txBody>
          <a:bodyPr/>
          <a:lstStyle>
            <a:lvl1pPr>
              <a:defRPr/>
            </a:lvl1pPr>
          </a:lstStyle>
          <a:p>
            <a:endParaRPr lang="en-US" altLang="en-US" dirty="0"/>
          </a:p>
        </p:txBody>
      </p:sp>
      <p:sp>
        <p:nvSpPr>
          <p:cNvPr id="5" name="Shape 13"/>
          <p:cNvSpPr txBox="1">
            <a:spLocks noGrp="1"/>
          </p:cNvSpPr>
          <p:nvPr>
            <p:ph type="dt" idx="13"/>
          </p:nvPr>
        </p:nvSpPr>
        <p:spPr>
          <a:ln/>
        </p:spPr>
        <p:txBody>
          <a:bodyPr/>
          <a:lstStyle>
            <a:lvl1pPr>
              <a:defRPr/>
            </a:lvl1pPr>
          </a:lstStyle>
          <a:p>
            <a:endParaRPr lang="en-US" altLang="en-US" dirty="0"/>
          </a:p>
        </p:txBody>
      </p:sp>
      <p:sp>
        <p:nvSpPr>
          <p:cNvPr id="6" name="Shape 14"/>
          <p:cNvSpPr txBox="1">
            <a:spLocks noGrp="1"/>
          </p:cNvSpPr>
          <p:nvPr>
            <p:ph type="sldNum" idx="14"/>
          </p:nvPr>
        </p:nvSpPr>
        <p:spPr>
          <a:ln/>
        </p:spPr>
        <p:txBody>
          <a:bodyPr/>
          <a:lstStyle>
            <a:lvl1pPr>
              <a:defRPr/>
            </a:lvl1pPr>
          </a:lstStyle>
          <a:p>
            <a:fld id="{F3F972FE-35DB-46C4-8AA3-B53703D488C5}" type="slidenum">
              <a:rPr lang="en-US" altLang="en-US"/>
              <a:pPr/>
              <a:t>‹#›</a:t>
            </a:fld>
            <a:endParaRPr lang="en-US" altLang="en-US" dirty="0"/>
          </a:p>
        </p:txBody>
      </p:sp>
    </p:spTree>
    <p:extLst>
      <p:ext uri="{BB962C8B-B14F-4D97-AF65-F5344CB8AC3E}">
        <p14:creationId xmlns:p14="http://schemas.microsoft.com/office/powerpoint/2010/main" val="2787983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hape 10"/>
          <p:cNvSpPr txBox="1">
            <a:spLocks noGrp="1"/>
          </p:cNvSpPr>
          <p:nvPr>
            <p:ph type="title"/>
          </p:nvPr>
        </p:nvSpPr>
        <p:spPr bwMode="auto">
          <a:xfrm>
            <a:off x="457200" y="215900"/>
            <a:ext cx="8229600"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b" anchorCtr="0" compatLnSpc="1">
            <a:prstTxWarp prst="textNoShape">
              <a:avLst/>
            </a:prstTxWarp>
          </a:bodyPr>
          <a:lstStyle/>
          <a:p>
            <a:pPr lvl="0"/>
            <a:endParaRPr lang="en-US" altLang="en-US" smtClean="0">
              <a:sym typeface="Arial" panose="020B0604020202020204" pitchFamily="34" charset="0"/>
            </a:endParaRPr>
          </a:p>
        </p:txBody>
      </p:sp>
      <p:sp>
        <p:nvSpPr>
          <p:cNvPr id="1027" name="Shape 11"/>
          <p:cNvSpPr txBox="1">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p>
            <a:pPr lvl="0"/>
            <a:endParaRPr lang="en-US" altLang="en-US" smtClean="0">
              <a:sym typeface="Arial" panose="020B0604020202020204" pitchFamily="34" charset="0"/>
            </a:endParaRPr>
          </a:p>
        </p:txBody>
      </p:sp>
      <p:sp>
        <p:nvSpPr>
          <p:cNvPr id="1028" name="Shape 12"/>
          <p:cNvSpPr txBox="1">
            <a:spLocks noGrp="1"/>
          </p:cNvSpPr>
          <p:nvPr>
            <p:ph type="ftr" idx="11"/>
          </p:nvPr>
        </p:nvSpPr>
        <p:spPr bwMode="auto">
          <a:xfrm>
            <a:off x="93663" y="6172200"/>
            <a:ext cx="8596312"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b" anchorCtr="0" compatLnSpc="1">
            <a:prstTxWarp prst="textNoShape">
              <a:avLst/>
            </a:prstTxWarp>
          </a:bodyPr>
          <a:lstStyle>
            <a:lvl1pPr eaLnBrk="1" hangingPunct="1">
              <a:defRPr sz="1100"/>
            </a:lvl1pPr>
          </a:lstStyle>
          <a:p>
            <a:endParaRPr lang="en-US" altLang="en-US" dirty="0"/>
          </a:p>
        </p:txBody>
      </p:sp>
      <p:sp>
        <p:nvSpPr>
          <p:cNvPr id="1029" name="Shape 13"/>
          <p:cNvSpPr txBox="1">
            <a:spLocks noGrp="1"/>
          </p:cNvSpPr>
          <p:nvPr>
            <p:ph type="dt" idx="10"/>
          </p:nvPr>
        </p:nvSpPr>
        <p:spPr bwMode="auto">
          <a:xfrm>
            <a:off x="6335713" y="112713"/>
            <a:ext cx="2133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ctr" anchorCtr="0" compatLnSpc="1">
            <a:prstTxWarp prst="textNoShape">
              <a:avLst/>
            </a:prstTxWarp>
          </a:bodyPr>
          <a:lstStyle>
            <a:lvl1pPr algn="r" eaLnBrk="1" hangingPunct="1">
              <a:defRPr sz="900">
                <a:solidFill>
                  <a:srgbClr val="FFFFFF"/>
                </a:solidFill>
              </a:defRPr>
            </a:lvl1pPr>
          </a:lstStyle>
          <a:p>
            <a:endParaRPr lang="en-US" altLang="en-US" dirty="0"/>
          </a:p>
        </p:txBody>
      </p:sp>
      <p:sp>
        <p:nvSpPr>
          <p:cNvPr id="1030" name="Shape 14"/>
          <p:cNvSpPr txBox="1">
            <a:spLocks noGrp="1"/>
          </p:cNvSpPr>
          <p:nvPr>
            <p:ph type="sldNum" idx="12"/>
          </p:nvPr>
        </p:nvSpPr>
        <p:spPr bwMode="auto">
          <a:xfrm>
            <a:off x="8469313" y="112713"/>
            <a:ext cx="5524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00" rIns="91425" bIns="45700" numCol="1" anchor="ctr" anchorCtr="0" compatLnSpc="1">
            <a:prstTxWarp prst="textNoShape">
              <a:avLst/>
            </a:prstTxWarp>
          </a:bodyPr>
          <a:lstStyle>
            <a:lvl1pPr algn="r" eaLnBrk="1" hangingPunct="1">
              <a:buSzPct val="25000"/>
              <a:defRPr sz="900">
                <a:solidFill>
                  <a:srgbClr val="FFFFFF"/>
                </a:solidFill>
              </a:defRPr>
            </a:lvl1pPr>
          </a:lstStyle>
          <a:p>
            <a:fld id="{5F4C9297-F43F-4B78-871A-44D59A56BE90}" type="slidenum">
              <a:rPr lang="en-US" altLang="en-US"/>
              <a:pPr/>
              <a:t>‹#›</a:t>
            </a:fld>
            <a:endParaRPr lang="en-US" altLang="en-US" dirty="0"/>
          </a:p>
        </p:txBody>
      </p:sp>
      <p:pic>
        <p:nvPicPr>
          <p:cNvPr id="1031" name="Shape 15" descr="Pearson Logo"/>
          <p:cNvPicPr preferRelativeResize="0">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4500" y="6429375"/>
            <a:ext cx="917575"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 Placeholder 5"/>
          <p:cNvSpPr txBox="1">
            <a:spLocks/>
          </p:cNvSpPr>
          <p:nvPr userDrawn="1"/>
        </p:nvSpPr>
        <p:spPr bwMode="auto">
          <a:xfrm>
            <a:off x="2713038" y="6461125"/>
            <a:ext cx="604678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255588" indent="-255588">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r" eaLnBrk="1" hangingPunct="1"/>
            <a:r>
              <a:rPr lang="en-US" altLang="en-US" sz="1200" dirty="0">
                <a:solidFill>
                  <a:schemeClr val="tx1"/>
                </a:solidFill>
                <a:latin typeface="Verdana" panose="020B0604030504040204" pitchFamily="34" charset="0"/>
              </a:rPr>
              <a:t>Copyright © </a:t>
            </a:r>
            <a:r>
              <a:rPr lang="en-US" altLang="en-US" sz="1200" dirty="0" smtClean="0">
                <a:solidFill>
                  <a:schemeClr val="tx1"/>
                </a:solidFill>
                <a:latin typeface="Verdana" panose="020B0604030504040204" pitchFamily="34" charset="0"/>
              </a:rPr>
              <a:t>2019, 2017, 2015 </a:t>
            </a:r>
            <a:r>
              <a:rPr lang="en-US" altLang="en-US" sz="1200" dirty="0">
                <a:solidFill>
                  <a:schemeClr val="tx1"/>
                </a:solidFill>
                <a:latin typeface="Verdana" panose="020B0604030504040204" pitchFamily="34" charset="0"/>
              </a:rPr>
              <a:t>Pearson Education, Inc. All Rights Reserved</a:t>
            </a:r>
          </a:p>
        </p:txBody>
      </p:sp>
    </p:spTree>
  </p:cSld>
  <p:clrMap bg1="lt1" tx1="dk1" bg2="dk2" tx2="lt2" accent1="accent1" accent2="accent2" accent3="accent3" accent4="accent4" accent5="accent5" accent6="accent6" hlink="hlink" folHlink="folHlink"/>
  <p:sldLayoutIdLst>
    <p:sldLayoutId id="2147483709" r:id="rId1"/>
    <p:sldLayoutId id="2147483710" r:id="rId2"/>
    <p:sldLayoutId id="2147483711" r:id="rId3"/>
    <p:sldLayoutId id="2147483720" r:id="rId4"/>
    <p:sldLayoutId id="2147483712" r:id="rId5"/>
    <p:sldLayoutId id="2147483713" r:id="rId6"/>
    <p:sldLayoutId id="2147483714" r:id="rId7"/>
    <p:sldLayoutId id="2147483705" r:id="rId8"/>
    <p:sldLayoutId id="2147483706" r:id="rId9"/>
    <p:sldLayoutId id="2147483707" r:id="rId10"/>
    <p:sldLayoutId id="2147483708" r:id="rId11"/>
    <p:sldLayoutId id="2147483715" r:id="rId12"/>
    <p:sldLayoutId id="2147483716" r:id="rId13"/>
    <p:sldLayoutId id="2147483717" r:id="rId14"/>
  </p:sldLayoutIdLst>
  <p:hf sldNum="0" hdr="0" ftr="0" dt="0"/>
  <p:txStyles>
    <p:titleStyle>
      <a:defPPr marR="0" lvl="0" algn="l" rtl="0">
        <a:lnSpc>
          <a:spcPct val="100000"/>
        </a:lnSpc>
        <a:spcBef>
          <a:spcPts val="0"/>
        </a:spcBef>
        <a:spcAft>
          <a:spcPts val="0"/>
        </a:spcAft>
      </a:defPPr>
      <a:lvl1pPr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1pPr>
      <a:lvl2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457200"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914400"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1371600"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1828800"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p:titleStyle>
    <p:bodyStyle>
      <a:defPPr marR="0" lvl="0" algn="l" rtl="0">
        <a:lnSpc>
          <a:spcPct val="100000"/>
        </a:lnSpc>
        <a:spcBef>
          <a:spcPts val="0"/>
        </a:spcBef>
        <a:spcAft>
          <a:spcPts val="0"/>
        </a:spcAft>
      </a:defPPr>
      <a:lvl1pPr marL="255588" indent="-255588"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1pPr>
      <a:lvl2pPr lvl="1"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2pPr>
      <a:lvl3pPr lvl="2"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3pPr>
      <a:lvl4pPr lvl="3"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4pPr>
      <a:lvl5pPr lvl="4"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Shape 10"/>
          <p:cNvSpPr txBox="1">
            <a:spLocks noGrp="1"/>
          </p:cNvSpPr>
          <p:nvPr>
            <p:ph type="title"/>
          </p:nvPr>
        </p:nvSpPr>
        <p:spPr bwMode="auto">
          <a:xfrm>
            <a:off x="457200" y="215900"/>
            <a:ext cx="8229600"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b" anchorCtr="0" compatLnSpc="1">
            <a:prstTxWarp prst="textNoShape">
              <a:avLst/>
            </a:prstTxWarp>
          </a:bodyPr>
          <a:lstStyle/>
          <a:p>
            <a:pPr lvl="0"/>
            <a:endParaRPr lang="en-US" altLang="en-US" smtClean="0">
              <a:sym typeface="Arial" panose="020B0604020202020204" pitchFamily="34" charset="0"/>
            </a:endParaRPr>
          </a:p>
        </p:txBody>
      </p:sp>
      <p:sp>
        <p:nvSpPr>
          <p:cNvPr id="2051" name="Shape 11"/>
          <p:cNvSpPr txBox="1">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p>
            <a:pPr lvl="0"/>
            <a:endParaRPr lang="en-US" altLang="en-US" smtClean="0">
              <a:sym typeface="Arial" panose="020B0604020202020204" pitchFamily="34" charset="0"/>
            </a:endParaRPr>
          </a:p>
        </p:txBody>
      </p:sp>
      <p:sp>
        <p:nvSpPr>
          <p:cNvPr id="2052" name="Shape 12"/>
          <p:cNvSpPr txBox="1">
            <a:spLocks noGrp="1"/>
          </p:cNvSpPr>
          <p:nvPr>
            <p:ph type="ftr" idx="11"/>
          </p:nvPr>
        </p:nvSpPr>
        <p:spPr bwMode="auto">
          <a:xfrm>
            <a:off x="93663" y="6172200"/>
            <a:ext cx="8596312"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b" anchorCtr="0" compatLnSpc="1">
            <a:prstTxWarp prst="textNoShape">
              <a:avLst/>
            </a:prstTxWarp>
          </a:bodyPr>
          <a:lstStyle>
            <a:lvl1pPr eaLnBrk="1" hangingPunct="1">
              <a:defRPr sz="1100"/>
            </a:lvl1pPr>
          </a:lstStyle>
          <a:p>
            <a:endParaRPr lang="en-US" altLang="en-US" dirty="0"/>
          </a:p>
        </p:txBody>
      </p:sp>
      <p:sp>
        <p:nvSpPr>
          <p:cNvPr id="2053" name="Shape 13"/>
          <p:cNvSpPr txBox="1">
            <a:spLocks noGrp="1"/>
          </p:cNvSpPr>
          <p:nvPr>
            <p:ph type="dt" idx="10"/>
          </p:nvPr>
        </p:nvSpPr>
        <p:spPr bwMode="auto">
          <a:xfrm>
            <a:off x="6335713" y="112713"/>
            <a:ext cx="2133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ctr" anchorCtr="0" compatLnSpc="1">
            <a:prstTxWarp prst="textNoShape">
              <a:avLst/>
            </a:prstTxWarp>
          </a:bodyPr>
          <a:lstStyle>
            <a:lvl1pPr algn="r" eaLnBrk="1" hangingPunct="1">
              <a:defRPr sz="900">
                <a:solidFill>
                  <a:srgbClr val="FFFFFF"/>
                </a:solidFill>
              </a:defRPr>
            </a:lvl1pPr>
          </a:lstStyle>
          <a:p>
            <a:endParaRPr lang="en-US" altLang="en-US" dirty="0"/>
          </a:p>
        </p:txBody>
      </p:sp>
      <p:sp>
        <p:nvSpPr>
          <p:cNvPr id="2054" name="Shape 14"/>
          <p:cNvSpPr txBox="1">
            <a:spLocks noGrp="1"/>
          </p:cNvSpPr>
          <p:nvPr>
            <p:ph type="sldNum" idx="12"/>
          </p:nvPr>
        </p:nvSpPr>
        <p:spPr bwMode="auto">
          <a:xfrm>
            <a:off x="8469313" y="112713"/>
            <a:ext cx="5524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00" rIns="91425" bIns="45700" numCol="1" anchor="ctr" anchorCtr="0" compatLnSpc="1">
            <a:prstTxWarp prst="textNoShape">
              <a:avLst/>
            </a:prstTxWarp>
          </a:bodyPr>
          <a:lstStyle>
            <a:lvl1pPr algn="r" eaLnBrk="1" hangingPunct="1">
              <a:buSzPct val="25000"/>
              <a:defRPr sz="900">
                <a:solidFill>
                  <a:srgbClr val="FFFFFF"/>
                </a:solidFill>
              </a:defRPr>
            </a:lvl1pPr>
          </a:lstStyle>
          <a:p>
            <a:fld id="{D80A0D5C-8DF5-4649-98D3-98C18EBAFE9E}" type="slidenum">
              <a:rPr lang="en-US" altLang="en-US"/>
              <a:pPr/>
              <a:t>‹#›</a:t>
            </a:fld>
            <a:endParaRPr lang="en-US" altLang="en-US" dirty="0"/>
          </a:p>
        </p:txBody>
      </p:sp>
      <p:pic>
        <p:nvPicPr>
          <p:cNvPr id="2055" name="Shape 15" descr="Pearson Logo"/>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4500" y="6429375"/>
            <a:ext cx="917575"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83718" r:id="rId1"/>
    <p:sldLayoutId id="2147483719" r:id="rId2"/>
  </p:sldLayoutIdLst>
  <p:hf sldNum="0" hdr="0" ftr="0" dt="0"/>
  <p:txStyles>
    <p:titleStyle>
      <a:defPPr marR="0" lvl="0" algn="l" rtl="0">
        <a:lnSpc>
          <a:spcPct val="100000"/>
        </a:lnSpc>
        <a:spcBef>
          <a:spcPts val="0"/>
        </a:spcBef>
        <a:spcAft>
          <a:spcPts val="0"/>
        </a:spcAft>
      </a:defPPr>
      <a:lvl1pPr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1pPr>
      <a:lvl2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457200"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914400"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1371600"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1828800"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p:titleStyle>
    <p:bodyStyle>
      <a:defPPr marR="0" lvl="0" algn="l" rtl="0">
        <a:lnSpc>
          <a:spcPct val="100000"/>
        </a:lnSpc>
        <a:spcBef>
          <a:spcPts val="0"/>
        </a:spcBef>
        <a:spcAft>
          <a:spcPts val="0"/>
        </a:spcAft>
      </a:defPPr>
      <a:lvl1pPr marL="255588" indent="-255588"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1pPr>
      <a:lvl2pPr lvl="1"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2pPr>
      <a:lvl3pPr lvl="2"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3pPr>
      <a:lvl4pPr lvl="3"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4pPr>
      <a:lvl5pPr lvl="4"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networksolutions.com/" TargetMode="External"/><Relationship Id="rId2" Type="http://schemas.openxmlformats.org/officeDocument/2006/relationships/hyperlink" Target="http://register.com/" TargetMode="External"/><Relationship Id="rId1" Type="http://schemas.openxmlformats.org/officeDocument/2006/relationships/slideLayout" Target="../slideLayouts/slideLayout3.xml"/><Relationship Id="rId4" Type="http://schemas.openxmlformats.org/officeDocument/2006/relationships/hyperlink" Target="http://godaddy.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0"/>
            <a:ext cx="8388220" cy="1045386"/>
          </a:xfrm>
        </p:spPr>
        <p:txBody>
          <a:bodyPr anchor="ctr"/>
          <a:lstStyle/>
          <a:p>
            <a:pPr>
              <a:defRPr/>
            </a:pPr>
            <a:r>
              <a:rPr lang="en-US" dirty="0"/>
              <a:t>Web Development &amp; Design </a:t>
            </a:r>
            <a:r>
              <a:rPr lang="en-US" dirty="0" smtClean="0"/>
              <a:t>Foundations with H</a:t>
            </a:r>
            <a:r>
              <a:rPr lang="en-US" sz="100" dirty="0" smtClean="0"/>
              <a:t> </a:t>
            </a:r>
            <a:r>
              <a:rPr lang="en-US" dirty="0" smtClean="0"/>
              <a:t>T</a:t>
            </a:r>
            <a:r>
              <a:rPr lang="en-US" sz="100" dirty="0" smtClean="0"/>
              <a:t> </a:t>
            </a:r>
            <a:r>
              <a:rPr lang="en-US" dirty="0" smtClean="0"/>
              <a:t>M</a:t>
            </a:r>
            <a:r>
              <a:rPr lang="en-US" sz="100" dirty="0" smtClean="0"/>
              <a:t> </a:t>
            </a:r>
            <a:r>
              <a:rPr lang="en-US" dirty="0" smtClean="0"/>
              <a:t>L</a:t>
            </a:r>
            <a:r>
              <a:rPr lang="en-US" sz="100" dirty="0" smtClean="0"/>
              <a:t> </a:t>
            </a:r>
            <a:r>
              <a:rPr lang="en-US" dirty="0" smtClean="0"/>
              <a:t>5</a:t>
            </a:r>
            <a:endParaRPr lang="en-US" altLang="en-US" dirty="0">
              <a:solidFill>
                <a:schemeClr val="tx2"/>
              </a:solidFill>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457200" y="1350134"/>
            <a:ext cx="8388220" cy="389592"/>
          </a:xfrm>
        </p:spPr>
        <p:txBody>
          <a:bodyPr/>
          <a:lstStyle/>
          <a:p>
            <a:r>
              <a:rPr lang="en-US" dirty="0" smtClean="0">
                <a:latin typeface="+mn-lt"/>
              </a:rPr>
              <a:t>Ninth </a:t>
            </a:r>
            <a:r>
              <a:rPr lang="en-US" dirty="0">
                <a:latin typeface="+mn-lt"/>
              </a:rPr>
              <a:t>Edition</a:t>
            </a:r>
          </a:p>
        </p:txBody>
      </p:sp>
      <p:sp>
        <p:nvSpPr>
          <p:cNvPr id="4" name="Text Placeholder 3"/>
          <p:cNvSpPr>
            <a:spLocks noGrp="1"/>
          </p:cNvSpPr>
          <p:nvPr>
            <p:ph type="body" idx="2"/>
          </p:nvPr>
        </p:nvSpPr>
        <p:spPr>
          <a:xfrm>
            <a:off x="4773168" y="1923051"/>
            <a:ext cx="3913631" cy="1102032"/>
          </a:xfrm>
        </p:spPr>
        <p:txBody>
          <a:bodyPr/>
          <a:lstStyle/>
          <a:p>
            <a:pPr lvl="0" algn="ctr"/>
            <a:r>
              <a:rPr lang="en-US" b="1" dirty="0">
                <a:latin typeface="+mn-lt"/>
              </a:rPr>
              <a:t>Chapter </a:t>
            </a:r>
            <a:r>
              <a:rPr lang="en-US" b="1" dirty="0" smtClean="0">
                <a:latin typeface="+mn-lt"/>
              </a:rPr>
              <a:t>10</a:t>
            </a:r>
            <a:endParaRPr lang="en-US" b="1" dirty="0">
              <a:latin typeface="+mn-lt"/>
            </a:endParaRPr>
          </a:p>
        </p:txBody>
      </p:sp>
      <p:sp>
        <p:nvSpPr>
          <p:cNvPr id="5" name="Text Placeholder 4"/>
          <p:cNvSpPr>
            <a:spLocks noGrp="1"/>
          </p:cNvSpPr>
          <p:nvPr>
            <p:ph type="body" idx="3"/>
          </p:nvPr>
        </p:nvSpPr>
        <p:spPr>
          <a:xfrm>
            <a:off x="4773168" y="3114461"/>
            <a:ext cx="3913631" cy="477825"/>
          </a:xfrm>
        </p:spPr>
        <p:txBody>
          <a:bodyPr/>
          <a:lstStyle/>
          <a:p>
            <a:pPr algn="ctr" eaLnBrk="1" fontAlgn="auto" hangingPunct="1">
              <a:spcAft>
                <a:spcPts val="0"/>
              </a:spcAft>
              <a:buSzPct val="100000"/>
              <a:defRPr/>
            </a:pPr>
            <a:r>
              <a:rPr lang="en-US" dirty="0">
                <a:latin typeface="+mn-lt"/>
              </a:rPr>
              <a:t>Web Development</a:t>
            </a:r>
          </a:p>
        </p:txBody>
      </p:sp>
      <p:pic>
        <p:nvPicPr>
          <p:cNvPr id="7" name="Picture 6" descr="Front Cover: Web Development &amp; Design Foundations With H T M L 5 Ninth Edition by Felke-Morri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1356" y="1881497"/>
            <a:ext cx="3423935" cy="4382639"/>
          </a:xfrm>
          <a:prstGeom prst="rect">
            <a:avLst/>
          </a:prstGeom>
          <a:ln w="9525">
            <a:solidFill>
              <a:schemeClr val="tx1"/>
            </a:solidFill>
          </a:ln>
        </p:spPr>
      </p:pic>
      <p:sp>
        <p:nvSpPr>
          <p:cNvPr id="6" name="Text Placeholder 5"/>
          <p:cNvSpPr>
            <a:spLocks noGrp="1"/>
          </p:cNvSpPr>
          <p:nvPr>
            <p:ph type="body" idx="13"/>
          </p:nvPr>
        </p:nvSpPr>
        <p:spPr>
          <a:xfrm>
            <a:off x="2625213" y="6419554"/>
            <a:ext cx="6141058" cy="319359"/>
          </a:xfrm>
        </p:spPr>
        <p:txBody>
          <a:bodyPr anchor="ctr"/>
          <a:lstStyle/>
          <a:p>
            <a:pPr algn="r"/>
            <a:r>
              <a:rPr lang="en-US" altLang="en-US" sz="1200" dirty="0">
                <a:solidFill>
                  <a:schemeClr val="tx1"/>
                </a:solidFill>
                <a:latin typeface="Verdana"/>
                <a:ea typeface="Verdana" panose="020B0604030504040204" pitchFamily="34" charset="0"/>
                <a:cs typeface="Verdana" panose="020B0604030504040204" pitchFamily="34" charset="0"/>
              </a:rPr>
              <a:t>Copyright © </a:t>
            </a:r>
            <a:r>
              <a:rPr lang="en-US" altLang="en-US" sz="1200" dirty="0" smtClean="0">
                <a:solidFill>
                  <a:schemeClr val="tx1"/>
                </a:solidFill>
                <a:latin typeface="Verdana"/>
                <a:ea typeface="Verdana" panose="020B0604030504040204" pitchFamily="34" charset="0"/>
                <a:cs typeface="Verdana" panose="020B0604030504040204" pitchFamily="34" charset="0"/>
              </a:rPr>
              <a:t>2019, 2017, 2015 Pearson </a:t>
            </a:r>
            <a:r>
              <a:rPr lang="en-US" altLang="en-US" sz="1200" dirty="0">
                <a:solidFill>
                  <a:schemeClr val="tx1"/>
                </a:solidFill>
                <a:latin typeface="Verdana"/>
                <a:ea typeface="Verdana" panose="020B0604030504040204" pitchFamily="34" charset="0"/>
                <a:cs typeface="Verdana" panose="020B0604030504040204" pitchFamily="34" charset="0"/>
              </a:rPr>
              <a:t>Education, Inc. All Rights </a:t>
            </a:r>
            <a:r>
              <a:rPr lang="en-US" altLang="en-US" sz="1200" dirty="0" smtClean="0">
                <a:solidFill>
                  <a:schemeClr val="tx1"/>
                </a:solidFill>
                <a:latin typeface="Verdana"/>
                <a:ea typeface="Verdana" panose="020B0604030504040204" pitchFamily="34" charset="0"/>
                <a:cs typeface="Verdana" panose="020B0604030504040204" pitchFamily="34" charset="0"/>
              </a:rPr>
              <a:t>Reserved</a:t>
            </a:r>
            <a:endParaRPr lang="en-US" altLang="en-US" sz="1200" dirty="0">
              <a:solidFill>
                <a:schemeClr val="tx1"/>
              </a:solidFill>
              <a:latin typeface="Verdana"/>
              <a:ea typeface="Verdana" panose="020B0604030504040204" pitchFamily="34" charset="0"/>
              <a:cs typeface="Verdana" panose="020B0604030504040204" pitchFamily="34" charset="0"/>
            </a:endParaRPr>
          </a:p>
        </p:txBody>
      </p:sp>
      <p:sp>
        <p:nvSpPr>
          <p:cNvPr id="8" name="TextBox 7"/>
          <p:cNvSpPr txBox="1"/>
          <p:nvPr/>
        </p:nvSpPr>
        <p:spPr>
          <a:xfrm>
            <a:off x="5377070" y="4611757"/>
            <a:ext cx="2922104" cy="646331"/>
          </a:xfrm>
          <a:prstGeom prst="rect">
            <a:avLst/>
          </a:prstGeom>
          <a:noFill/>
        </p:spPr>
        <p:txBody>
          <a:bodyPr wrap="square" rtlCol="0">
            <a:spAutoFit/>
          </a:bodyPr>
          <a:lstStyle/>
          <a:p>
            <a:r>
              <a:rPr lang="en-US" sz="1200" dirty="0">
                <a:solidFill>
                  <a:schemeClr val="bg1"/>
                </a:solidFill>
                <a:latin typeface="+mn-lt"/>
              </a:rPr>
              <a:t>Slides in this presentation contain hyperlinks. JAWS users should be able to get a list of links by using INSERT+F7</a:t>
            </a:r>
          </a:p>
        </p:txBody>
      </p:sp>
    </p:spTree>
    <p:extLst>
      <p:ext uri="{BB962C8B-B14F-4D97-AF65-F5344CB8AC3E}">
        <p14:creationId xmlns:p14="http://schemas.microsoft.com/office/powerpoint/2010/main" val="32751881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Web Development: Production</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p:txBody>
          <a:bodyPr>
            <a:spAutoFit/>
          </a:bodyPr>
          <a:lstStyle/>
          <a:p>
            <a:pPr marL="255651" indent="-255651" eaLnBrk="1" hangingPunct="1">
              <a:tabLst/>
              <a:defRPr/>
            </a:pPr>
            <a:r>
              <a:rPr lang="en-US" altLang="en-US" sz="2400" kern="1200" dirty="0">
                <a:solidFill>
                  <a:srgbClr val="000000"/>
                </a:solidFill>
                <a:latin typeface="Arial (Body)"/>
                <a:ea typeface="+mn-ea"/>
                <a:cs typeface="+mn-cs"/>
              </a:rPr>
              <a:t>Choose a web authoring tool</a:t>
            </a:r>
          </a:p>
          <a:p>
            <a:pPr marL="255651" indent="-255651" eaLnBrk="1" hangingPunct="1">
              <a:tabLst/>
              <a:defRPr/>
            </a:pPr>
            <a:r>
              <a:rPr lang="en-US" altLang="en-US" sz="2400" kern="1200" dirty="0">
                <a:solidFill>
                  <a:srgbClr val="000000"/>
                </a:solidFill>
                <a:latin typeface="Arial (Body)"/>
                <a:ea typeface="+mn-ea"/>
                <a:cs typeface="+mn-cs"/>
              </a:rPr>
              <a:t>Organize your site files</a:t>
            </a:r>
          </a:p>
          <a:p>
            <a:pPr marL="255651" indent="-255651" eaLnBrk="1" hangingPunct="1">
              <a:tabLst/>
              <a:defRPr/>
            </a:pPr>
            <a:r>
              <a:rPr lang="en-US" altLang="en-US" sz="2400" kern="1200" dirty="0">
                <a:solidFill>
                  <a:srgbClr val="000000"/>
                </a:solidFill>
                <a:latin typeface="Arial (Body)"/>
                <a:ea typeface="+mn-ea"/>
                <a:cs typeface="+mn-cs"/>
              </a:rPr>
              <a:t>Develop </a:t>
            </a:r>
            <a:r>
              <a:rPr lang="en-US" altLang="en-US" sz="2400" kern="1200" dirty="0" smtClean="0">
                <a:solidFill>
                  <a:srgbClr val="000000"/>
                </a:solidFill>
                <a:latin typeface="Arial (Body)"/>
                <a:ea typeface="+mn-ea"/>
                <a:cs typeface="+mn-cs"/>
              </a:rPr>
              <a:t>and </a:t>
            </a:r>
            <a:r>
              <a:rPr lang="en-US" altLang="en-US" sz="2400" kern="1200" dirty="0">
                <a:solidFill>
                  <a:srgbClr val="000000"/>
                </a:solidFill>
                <a:latin typeface="Arial (Body)"/>
                <a:ea typeface="+mn-ea"/>
                <a:cs typeface="+mn-cs"/>
              </a:rPr>
              <a:t>individually test components</a:t>
            </a:r>
          </a:p>
          <a:p>
            <a:pPr marL="255651" indent="-255651" eaLnBrk="1" hangingPunct="1">
              <a:tabLst/>
              <a:defRPr/>
            </a:pPr>
            <a:r>
              <a:rPr lang="en-US" altLang="en-US" sz="2400" kern="1200" dirty="0">
                <a:solidFill>
                  <a:srgbClr val="000000"/>
                </a:solidFill>
                <a:latin typeface="Arial (Body)"/>
                <a:ea typeface="+mn-ea"/>
                <a:cs typeface="+mn-cs"/>
              </a:rPr>
              <a:t>Add </a:t>
            </a:r>
            <a:r>
              <a:rPr lang="en-US" altLang="en-US" sz="2400" kern="1200" dirty="0" smtClean="0">
                <a:solidFill>
                  <a:srgbClr val="000000"/>
                </a:solidFill>
                <a:latin typeface="Arial (Body)"/>
                <a:ea typeface="+mn-ea"/>
                <a:cs typeface="+mn-cs"/>
              </a:rPr>
              <a:t>content</a:t>
            </a:r>
            <a:endParaRPr lang="en-US" altLang="en-US" sz="2400" kern="1200" dirty="0">
              <a:solidFill>
                <a:srgbClr val="000000"/>
              </a:solidFill>
              <a:latin typeface="Arial (Body)"/>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Web Development: Testing</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600200"/>
            <a:ext cx="8229600" cy="2800736"/>
          </a:xfrm>
        </p:spPr>
        <p:txBody>
          <a:bodyPr>
            <a:spAutoFit/>
          </a:bodyPr>
          <a:lstStyle/>
          <a:p>
            <a:pPr marL="255651" indent="-255651" eaLnBrk="1" hangingPunct="1">
              <a:tabLst/>
              <a:defRPr/>
            </a:pPr>
            <a:r>
              <a:rPr lang="en-US" altLang="en-US" sz="2400" kern="1200" dirty="0">
                <a:solidFill>
                  <a:srgbClr val="000000"/>
                </a:solidFill>
                <a:latin typeface="Arial (Body)"/>
                <a:ea typeface="+mn-ea"/>
                <a:cs typeface="+mn-cs"/>
              </a:rPr>
              <a:t>Test on different web browsers and browser versions</a:t>
            </a:r>
          </a:p>
          <a:p>
            <a:pPr marL="255651" indent="-255651" eaLnBrk="1" hangingPunct="1">
              <a:tabLst/>
              <a:defRPr/>
            </a:pPr>
            <a:r>
              <a:rPr lang="en-US" altLang="en-US" sz="2400" kern="1200" dirty="0">
                <a:solidFill>
                  <a:srgbClr val="000000"/>
                </a:solidFill>
                <a:latin typeface="Arial (Body)"/>
                <a:ea typeface="+mn-ea"/>
                <a:cs typeface="+mn-cs"/>
              </a:rPr>
              <a:t>Test with different screen resolutions</a:t>
            </a:r>
          </a:p>
          <a:p>
            <a:pPr marL="255651" indent="-255651" eaLnBrk="1" hangingPunct="1">
              <a:tabLst/>
              <a:defRPr/>
            </a:pPr>
            <a:r>
              <a:rPr lang="en-US" altLang="en-US" sz="2400" kern="1200" dirty="0">
                <a:solidFill>
                  <a:srgbClr val="000000"/>
                </a:solidFill>
                <a:latin typeface="Arial (Body)"/>
                <a:ea typeface="+mn-ea"/>
                <a:cs typeface="+mn-cs"/>
              </a:rPr>
              <a:t>Test using different bandwidths</a:t>
            </a:r>
          </a:p>
          <a:p>
            <a:pPr marL="255651" indent="-255651" eaLnBrk="1" hangingPunct="1">
              <a:tabLst/>
              <a:defRPr/>
            </a:pPr>
            <a:r>
              <a:rPr lang="en-US" altLang="en-US" sz="2400" kern="1200" dirty="0">
                <a:solidFill>
                  <a:srgbClr val="000000"/>
                </a:solidFill>
                <a:latin typeface="Arial (Body)"/>
                <a:ea typeface="+mn-ea"/>
                <a:cs typeface="+mn-cs"/>
              </a:rPr>
              <a:t>Test from another location</a:t>
            </a:r>
          </a:p>
          <a:p>
            <a:pPr marL="255651" indent="-255651" eaLnBrk="1" hangingPunct="1">
              <a:tabLst/>
              <a:defRPr/>
            </a:pPr>
            <a:r>
              <a:rPr lang="en-US" altLang="en-US" sz="2400" kern="1200" dirty="0">
                <a:solidFill>
                  <a:srgbClr val="000000"/>
                </a:solidFill>
                <a:latin typeface="Arial (Body)"/>
                <a:ea typeface="+mn-ea"/>
                <a:cs typeface="+mn-cs"/>
              </a:rPr>
              <a:t>Test, Test, </a:t>
            </a:r>
            <a:r>
              <a:rPr lang="en-US" altLang="en-US" sz="2400" kern="1200" dirty="0" smtClean="0">
                <a:solidFill>
                  <a:srgbClr val="000000"/>
                </a:solidFill>
                <a:latin typeface="Arial (Body)"/>
                <a:ea typeface="+mn-ea"/>
                <a:cs typeface="+mn-cs"/>
              </a:rPr>
              <a:t>Test</a:t>
            </a:r>
            <a:endParaRPr lang="en-US" altLang="en-US" sz="2400" kern="1200" dirty="0">
              <a:solidFill>
                <a:srgbClr val="000000"/>
              </a:solidFill>
              <a:latin typeface="Arial (Body)"/>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Web Development: Types of Testing</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600200"/>
            <a:ext cx="8229600" cy="1677352"/>
          </a:xfrm>
        </p:spPr>
        <p:txBody>
          <a:bodyPr>
            <a:spAutoFit/>
          </a:bodyPr>
          <a:lstStyle/>
          <a:p>
            <a:pPr marL="0" indent="0" eaLnBrk="1" hangingPunct="1">
              <a:buNone/>
              <a:tabLst/>
              <a:defRPr/>
            </a:pPr>
            <a:r>
              <a:rPr lang="en-US" altLang="en-US" sz="2400" kern="1200" dirty="0">
                <a:solidFill>
                  <a:srgbClr val="000000"/>
                </a:solidFill>
                <a:latin typeface="Arial (Body)"/>
                <a:ea typeface="+mn-ea"/>
                <a:cs typeface="+mn-cs"/>
              </a:rPr>
              <a:t>Automated Testing Tools and Validation</a:t>
            </a:r>
          </a:p>
          <a:p>
            <a:pPr marL="255600" lvl="1" indent="-255600" eaLnBrk="1" hangingPunct="1">
              <a:spcBef>
                <a:spcPts val="1500"/>
              </a:spcBef>
              <a:buFont typeface="Arial" panose="020B0604020202020204" pitchFamily="34" charset="0"/>
              <a:buChar char="•"/>
              <a:defRPr/>
            </a:pPr>
            <a:r>
              <a:rPr lang="en-US" altLang="en-US" sz="2400" kern="1200" dirty="0">
                <a:solidFill>
                  <a:srgbClr val="000000"/>
                </a:solidFill>
                <a:latin typeface="Arial (Body)"/>
                <a:ea typeface="+mn-ea"/>
                <a:cs typeface="+mn-cs"/>
              </a:rPr>
              <a:t>Automated Testing (Link checkers, etc.)</a:t>
            </a:r>
          </a:p>
          <a:p>
            <a:pPr marL="255600" lvl="1" indent="-255600" eaLnBrk="1" hangingPunct="1">
              <a:spcBef>
                <a:spcPts val="1500"/>
              </a:spcBef>
              <a:buFont typeface="Arial" panose="020B0604020202020204" pitchFamily="34" charset="0"/>
              <a:buChar char="•"/>
              <a:defRPr/>
            </a:pPr>
            <a:r>
              <a:rPr lang="en-US" altLang="en-US" sz="2400" kern="1200" dirty="0" smtClean="0">
                <a:solidFill>
                  <a:srgbClr val="000000"/>
                </a:solidFill>
                <a:latin typeface="Arial (Body)"/>
                <a:ea typeface="+mn-ea"/>
                <a:cs typeface="+mn-cs"/>
              </a:rPr>
              <a:t>W</a:t>
            </a:r>
            <a:r>
              <a:rPr lang="en-US" altLang="en-US" sz="100" kern="1200" dirty="0" smtClean="0">
                <a:solidFill>
                  <a:srgbClr val="000000"/>
                </a:solidFill>
                <a:latin typeface="Arial (Body)"/>
                <a:ea typeface="+mn-ea"/>
                <a:cs typeface="+mn-cs"/>
              </a:rPr>
              <a:t> </a:t>
            </a:r>
            <a:r>
              <a:rPr lang="en-US" altLang="en-US" sz="2400" kern="1200" dirty="0" smtClean="0">
                <a:solidFill>
                  <a:srgbClr val="000000"/>
                </a:solidFill>
                <a:latin typeface="Arial (Body)"/>
                <a:ea typeface="+mn-ea"/>
                <a:cs typeface="+mn-cs"/>
              </a:rPr>
              <a:t>3</a:t>
            </a:r>
            <a:r>
              <a:rPr lang="en-US" altLang="en-US" sz="100" kern="1200" dirty="0" smtClean="0">
                <a:solidFill>
                  <a:srgbClr val="000000"/>
                </a:solidFill>
                <a:latin typeface="Arial (Body)"/>
                <a:ea typeface="+mn-ea"/>
                <a:cs typeface="+mn-cs"/>
              </a:rPr>
              <a:t> </a:t>
            </a:r>
            <a:r>
              <a:rPr lang="en-US" altLang="en-US" sz="2400" kern="1200" dirty="0" smtClean="0">
                <a:solidFill>
                  <a:srgbClr val="000000"/>
                </a:solidFill>
                <a:latin typeface="Arial (Body)"/>
                <a:ea typeface="+mn-ea"/>
                <a:cs typeface="+mn-cs"/>
              </a:rPr>
              <a:t>C H</a:t>
            </a:r>
            <a:r>
              <a:rPr lang="en-US" altLang="en-US" sz="100" kern="1200" dirty="0" smtClean="0">
                <a:solidFill>
                  <a:srgbClr val="000000"/>
                </a:solidFill>
                <a:latin typeface="Arial (Body)"/>
                <a:ea typeface="+mn-ea"/>
                <a:cs typeface="+mn-cs"/>
              </a:rPr>
              <a:t> </a:t>
            </a:r>
            <a:r>
              <a:rPr lang="en-US" altLang="en-US" sz="2400" kern="1200" dirty="0" smtClean="0">
                <a:solidFill>
                  <a:srgbClr val="000000"/>
                </a:solidFill>
                <a:latin typeface="Arial (Body)"/>
                <a:ea typeface="+mn-ea"/>
                <a:cs typeface="+mn-cs"/>
              </a:rPr>
              <a:t>T</a:t>
            </a:r>
            <a:r>
              <a:rPr lang="en-US" altLang="en-US" sz="100" kern="1200" dirty="0" smtClean="0">
                <a:solidFill>
                  <a:srgbClr val="000000"/>
                </a:solidFill>
                <a:latin typeface="Arial (Body)"/>
                <a:ea typeface="+mn-ea"/>
                <a:cs typeface="+mn-cs"/>
              </a:rPr>
              <a:t> </a:t>
            </a:r>
            <a:r>
              <a:rPr lang="en-US" altLang="en-US" sz="2400" kern="1200" dirty="0" smtClean="0">
                <a:solidFill>
                  <a:srgbClr val="000000"/>
                </a:solidFill>
                <a:latin typeface="Arial (Body)"/>
                <a:ea typeface="+mn-ea"/>
                <a:cs typeface="+mn-cs"/>
              </a:rPr>
              <a:t>M</a:t>
            </a:r>
            <a:r>
              <a:rPr lang="en-US" altLang="en-US" sz="100" kern="1200" dirty="0" smtClean="0">
                <a:solidFill>
                  <a:srgbClr val="000000"/>
                </a:solidFill>
                <a:latin typeface="Arial (Body)"/>
                <a:ea typeface="+mn-ea"/>
                <a:cs typeface="+mn-cs"/>
              </a:rPr>
              <a:t> </a:t>
            </a:r>
            <a:r>
              <a:rPr lang="en-US" altLang="en-US" sz="2400" kern="1200" dirty="0" smtClean="0">
                <a:solidFill>
                  <a:srgbClr val="000000"/>
                </a:solidFill>
                <a:latin typeface="Arial (Body)"/>
                <a:ea typeface="+mn-ea"/>
                <a:cs typeface="+mn-cs"/>
              </a:rPr>
              <a:t>L </a:t>
            </a:r>
            <a:r>
              <a:rPr lang="en-US" altLang="en-US" sz="2400" kern="1200" dirty="0">
                <a:solidFill>
                  <a:srgbClr val="000000"/>
                </a:solidFill>
                <a:latin typeface="Arial (Body)"/>
                <a:ea typeface="+mn-ea"/>
                <a:cs typeface="+mn-cs"/>
              </a:rPr>
              <a:t>and </a:t>
            </a:r>
            <a:r>
              <a:rPr lang="en-US" altLang="en-US" sz="2400" kern="1200" dirty="0" smtClean="0">
                <a:solidFill>
                  <a:srgbClr val="000000"/>
                </a:solidFill>
                <a:latin typeface="Arial (Body)"/>
                <a:ea typeface="+mn-ea"/>
                <a:cs typeface="+mn-cs"/>
              </a:rPr>
              <a:t>C</a:t>
            </a:r>
            <a:r>
              <a:rPr lang="en-US" altLang="en-US" sz="100" kern="1200" dirty="0" smtClean="0">
                <a:solidFill>
                  <a:srgbClr val="000000"/>
                </a:solidFill>
                <a:latin typeface="Arial (Body)"/>
                <a:ea typeface="+mn-ea"/>
                <a:cs typeface="+mn-cs"/>
              </a:rPr>
              <a:t> </a:t>
            </a:r>
            <a:r>
              <a:rPr lang="en-US" altLang="en-US" sz="2400" kern="1200" dirty="0" smtClean="0">
                <a:solidFill>
                  <a:srgbClr val="000000"/>
                </a:solidFill>
                <a:latin typeface="Arial (Body)"/>
                <a:ea typeface="+mn-ea"/>
                <a:cs typeface="+mn-cs"/>
              </a:rPr>
              <a:t>S</a:t>
            </a:r>
            <a:r>
              <a:rPr lang="en-US" altLang="en-US" sz="100" kern="1200" dirty="0" smtClean="0">
                <a:solidFill>
                  <a:srgbClr val="000000"/>
                </a:solidFill>
                <a:latin typeface="Arial (Body)"/>
                <a:ea typeface="+mn-ea"/>
                <a:cs typeface="+mn-cs"/>
              </a:rPr>
              <a:t> </a:t>
            </a:r>
            <a:r>
              <a:rPr lang="en-US" altLang="en-US" sz="2400" kern="1200" dirty="0" smtClean="0">
                <a:solidFill>
                  <a:srgbClr val="000000"/>
                </a:solidFill>
                <a:latin typeface="Arial (Body)"/>
                <a:ea typeface="+mn-ea"/>
                <a:cs typeface="+mn-cs"/>
              </a:rPr>
              <a:t>S validation tests</a:t>
            </a:r>
            <a:endParaRPr lang="en-US" altLang="en-US" sz="2400" kern="1200" dirty="0">
              <a:solidFill>
                <a:srgbClr val="000000"/>
              </a:solidFill>
              <a:latin typeface="Arial (Body)"/>
              <a:ea typeface="+mn-ea"/>
              <a:cs typeface="+mn-cs"/>
            </a:endParaRPr>
          </a:p>
        </p:txBody>
      </p:sp>
      <p:sp>
        <p:nvSpPr>
          <p:cNvPr id="4" name="Text Placeholder 3"/>
          <p:cNvSpPr>
            <a:spLocks noGrp="1"/>
          </p:cNvSpPr>
          <p:nvPr>
            <p:ph type="body" idx="2"/>
          </p:nvPr>
        </p:nvSpPr>
        <p:spPr>
          <a:xfrm>
            <a:off x="457200" y="3261297"/>
            <a:ext cx="8229600" cy="2992019"/>
          </a:xfrm>
        </p:spPr>
        <p:txBody>
          <a:bodyPr/>
          <a:lstStyle/>
          <a:p>
            <a:pPr marL="0" indent="0" eaLnBrk="1" hangingPunct="1">
              <a:buNone/>
              <a:tabLst/>
              <a:defRPr/>
            </a:pPr>
            <a:r>
              <a:rPr lang="en-US" altLang="en-US" sz="2400" kern="1200" dirty="0">
                <a:solidFill>
                  <a:srgbClr val="000000"/>
                </a:solidFill>
                <a:latin typeface="Arial (Body)"/>
              </a:rPr>
              <a:t>Usability Testing</a:t>
            </a:r>
          </a:p>
          <a:p>
            <a:pPr marL="255600" lvl="1" indent="-255600" eaLnBrk="1" hangingPunct="1">
              <a:spcBef>
                <a:spcPts val="1500"/>
              </a:spcBef>
              <a:buFont typeface="Arial" panose="020B0604020202020204" pitchFamily="34" charset="0"/>
              <a:buChar char="•"/>
              <a:defRPr/>
            </a:pPr>
            <a:r>
              <a:rPr lang="en-US" altLang="en-US" sz="2400" kern="1200" dirty="0">
                <a:solidFill>
                  <a:srgbClr val="000000"/>
                </a:solidFill>
                <a:latin typeface="Arial (Body)"/>
              </a:rPr>
              <a:t>Testing how actual web page visitors use a web site</a:t>
            </a:r>
          </a:p>
          <a:p>
            <a:pPr marL="255600" lvl="1" indent="-255600" eaLnBrk="1" hangingPunct="1">
              <a:spcBef>
                <a:spcPts val="1500"/>
              </a:spcBef>
              <a:buFont typeface="Arial" panose="020B0604020202020204" pitchFamily="34" charset="0"/>
              <a:buChar char="•"/>
              <a:defRPr/>
            </a:pPr>
            <a:r>
              <a:rPr lang="en-US" altLang="en-US" sz="2400" kern="1200" dirty="0">
                <a:solidFill>
                  <a:srgbClr val="000000"/>
                </a:solidFill>
                <a:latin typeface="Arial (Body)"/>
                <a:cs typeface="Times New Roman" panose="02020603050405020304" pitchFamily="18" charset="0"/>
              </a:rPr>
              <a:t>Can be done at almost any stage of development</a:t>
            </a:r>
          </a:p>
          <a:p>
            <a:pPr marL="741600" lvl="2" indent="-284400" eaLnBrk="1" hangingPunct="1">
              <a:buFontTx/>
              <a:buChar char="–"/>
              <a:defRPr/>
            </a:pPr>
            <a:r>
              <a:rPr lang="en-US" altLang="en-US" sz="2400" kern="1200" dirty="0">
                <a:solidFill>
                  <a:srgbClr val="000000"/>
                </a:solidFill>
                <a:latin typeface="Arial (Body)"/>
              </a:rPr>
              <a:t>Early – use paper and sketches of pages</a:t>
            </a:r>
          </a:p>
          <a:p>
            <a:pPr marL="741600" lvl="2" indent="-284400" eaLnBrk="1" hangingPunct="1">
              <a:buFontTx/>
              <a:buChar char="–"/>
              <a:defRPr/>
            </a:pPr>
            <a:r>
              <a:rPr lang="en-US" altLang="en-US" sz="2400" kern="1200" dirty="0">
                <a:solidFill>
                  <a:srgbClr val="000000"/>
                </a:solidFill>
                <a:latin typeface="Arial (Body)"/>
              </a:rPr>
              <a:t>Design – use prototype</a:t>
            </a:r>
          </a:p>
          <a:p>
            <a:pPr marL="741600" lvl="2" indent="-284400" eaLnBrk="1" hangingPunct="1">
              <a:buFontTx/>
              <a:buChar char="–"/>
              <a:defRPr/>
            </a:pPr>
            <a:r>
              <a:rPr lang="en-US" altLang="en-US" sz="2400" kern="1200" dirty="0">
                <a:solidFill>
                  <a:srgbClr val="000000"/>
                </a:solidFill>
                <a:latin typeface="Arial (Body)"/>
              </a:rPr>
              <a:t>Production &amp; Testing – use actual </a:t>
            </a:r>
            <a:r>
              <a:rPr lang="en-US" altLang="en-US" sz="2400" kern="1200" dirty="0" smtClean="0">
                <a:solidFill>
                  <a:srgbClr val="000000"/>
                </a:solidFill>
                <a:latin typeface="Arial (Body)"/>
              </a:rPr>
              <a:t>pages</a:t>
            </a:r>
            <a:endParaRPr lang="en-US" altLang="en-US" sz="2400" kern="1200" dirty="0">
              <a:solidFill>
                <a:srgbClr val="000000"/>
              </a:solidFill>
              <a:latin typeface="Arial (Body)"/>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Web Development: Approval &amp; Launch</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600200"/>
            <a:ext cx="8229600" cy="1484992"/>
          </a:xfrm>
        </p:spPr>
        <p:txBody>
          <a:bodyPr>
            <a:spAutoFit/>
          </a:bodyPr>
          <a:lstStyle/>
          <a:p>
            <a:pPr marL="0" indent="0" eaLnBrk="1" hangingPunct="1">
              <a:buNone/>
              <a:tabLst/>
              <a:defRPr/>
            </a:pPr>
            <a:r>
              <a:rPr lang="en-US" altLang="en-US" sz="2400" kern="1200" dirty="0">
                <a:solidFill>
                  <a:srgbClr val="000000"/>
                </a:solidFill>
                <a:latin typeface="Arial (Body)"/>
                <a:ea typeface="+mn-ea"/>
                <a:cs typeface="+mn-cs"/>
              </a:rPr>
              <a:t>User or Client </a:t>
            </a:r>
            <a:r>
              <a:rPr lang="en-US" altLang="en-US" sz="2400" kern="1200" dirty="0" smtClean="0">
                <a:solidFill>
                  <a:srgbClr val="000000"/>
                </a:solidFill>
                <a:latin typeface="Arial (Body)"/>
                <a:ea typeface="+mn-ea"/>
                <a:cs typeface="+mn-cs"/>
              </a:rPr>
              <a:t>Testing</a:t>
            </a:r>
          </a:p>
          <a:p>
            <a:pPr marL="255651" indent="-255651" eaLnBrk="1" hangingPunct="1">
              <a:tabLst/>
              <a:defRPr/>
            </a:pPr>
            <a:r>
              <a:rPr lang="en-US" altLang="en-US" sz="2400" kern="1200" dirty="0">
                <a:solidFill>
                  <a:srgbClr val="000000"/>
                </a:solidFill>
                <a:latin typeface="Arial (Body)"/>
              </a:rPr>
              <a:t>Client will test site before giving official approval for site </a:t>
            </a:r>
            <a:r>
              <a:rPr lang="en-US" altLang="en-US" sz="2400" kern="1200" dirty="0" smtClean="0">
                <a:solidFill>
                  <a:srgbClr val="000000"/>
                </a:solidFill>
                <a:latin typeface="Arial (Body)"/>
              </a:rPr>
              <a:t>launch</a:t>
            </a:r>
            <a:endParaRPr lang="en-US" altLang="en-US" sz="2400" kern="1200" dirty="0">
              <a:solidFill>
                <a:srgbClr val="000000"/>
              </a:solidFill>
              <a:latin typeface="Arial (Body)"/>
              <a:ea typeface="+mn-ea"/>
              <a:cs typeface="+mn-cs"/>
            </a:endParaRPr>
          </a:p>
        </p:txBody>
      </p:sp>
      <p:sp>
        <p:nvSpPr>
          <p:cNvPr id="4" name="Text Placeholder 3"/>
          <p:cNvSpPr>
            <a:spLocks noGrp="1"/>
          </p:cNvSpPr>
          <p:nvPr>
            <p:ph type="body" idx="2"/>
          </p:nvPr>
        </p:nvSpPr>
        <p:spPr>
          <a:xfrm>
            <a:off x="457200" y="3085192"/>
            <a:ext cx="8229600" cy="2784666"/>
          </a:xfrm>
        </p:spPr>
        <p:txBody>
          <a:bodyPr/>
          <a:lstStyle/>
          <a:p>
            <a:pPr marL="0" indent="0" eaLnBrk="1" hangingPunct="1">
              <a:buNone/>
              <a:tabLst/>
              <a:defRPr/>
            </a:pPr>
            <a:r>
              <a:rPr lang="en-US" altLang="en-US" sz="2400" kern="1200" dirty="0">
                <a:solidFill>
                  <a:srgbClr val="000000"/>
                </a:solidFill>
                <a:latin typeface="Arial (Body)"/>
              </a:rPr>
              <a:t>Approval &amp; Launch</a:t>
            </a:r>
          </a:p>
          <a:p>
            <a:pPr marL="255651" indent="-255651" eaLnBrk="1" hangingPunct="1">
              <a:tabLst/>
              <a:defRPr/>
            </a:pPr>
            <a:r>
              <a:rPr lang="en-US" altLang="en-US" sz="2400" kern="1200" dirty="0">
                <a:solidFill>
                  <a:srgbClr val="000000"/>
                </a:solidFill>
                <a:latin typeface="Arial (Body)"/>
              </a:rPr>
              <a:t>Obtain sign-off form or email from client</a:t>
            </a:r>
          </a:p>
          <a:p>
            <a:pPr marL="255651" indent="-255651" eaLnBrk="1" hangingPunct="1">
              <a:tabLst/>
              <a:defRPr/>
            </a:pPr>
            <a:r>
              <a:rPr lang="en-US" altLang="en-US" sz="2400" kern="1200" dirty="0">
                <a:solidFill>
                  <a:srgbClr val="000000"/>
                </a:solidFill>
                <a:latin typeface="Arial (Body)"/>
              </a:rPr>
              <a:t>Upload files to web server</a:t>
            </a:r>
          </a:p>
          <a:p>
            <a:pPr marL="255651" lvl="1" indent="-255651" eaLnBrk="1" hangingPunct="1">
              <a:spcBef>
                <a:spcPts val="1500"/>
              </a:spcBef>
              <a:buFont typeface="Arial" panose="020B0604020202020204" pitchFamily="34" charset="0"/>
              <a:buChar char="•"/>
              <a:defRPr/>
            </a:pPr>
            <a:r>
              <a:rPr lang="en-US" altLang="en-US" sz="2400" kern="1200" dirty="0">
                <a:solidFill>
                  <a:srgbClr val="000000"/>
                </a:solidFill>
                <a:latin typeface="Arial (Body)"/>
              </a:rPr>
              <a:t>Create backup copies of files</a:t>
            </a:r>
          </a:p>
          <a:p>
            <a:pPr marL="255651" indent="-255651" eaLnBrk="1" hangingPunct="1">
              <a:tabLst/>
              <a:defRPr/>
            </a:pPr>
            <a:r>
              <a:rPr lang="en-US" altLang="en-US" sz="2400" b="1" kern="1200" dirty="0">
                <a:solidFill>
                  <a:srgbClr val="000000"/>
                </a:solidFill>
                <a:latin typeface="Arial (Body)"/>
              </a:rPr>
              <a:t>Test the Web Site Again After Upload</a:t>
            </a:r>
            <a:r>
              <a:rPr lang="en-US" altLang="en-US" sz="2400" kern="1200" dirty="0" smtClean="0">
                <a:solidFill>
                  <a:srgbClr val="000000"/>
                </a:solidFill>
                <a:latin typeface="Arial (Body)"/>
              </a:rPr>
              <a:t>!</a:t>
            </a:r>
            <a:endParaRPr lang="en-US" altLang="en-US" sz="2400" kern="1200" dirty="0">
              <a:solidFill>
                <a:srgbClr val="000000"/>
              </a:solidFill>
              <a:latin typeface="Arial (Body)"/>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Web Development: Maintenance</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p:txBody>
          <a:bodyPr>
            <a:spAutoFit/>
          </a:bodyPr>
          <a:lstStyle/>
          <a:p>
            <a:pPr marL="0" indent="0" eaLnBrk="1" hangingPunct="1">
              <a:buNone/>
              <a:tabLst/>
              <a:defRPr/>
            </a:pPr>
            <a:r>
              <a:rPr lang="en-US" altLang="en-US" sz="2400" kern="1200" dirty="0">
                <a:solidFill>
                  <a:srgbClr val="000000"/>
                </a:solidFill>
                <a:latin typeface="Arial (Body)"/>
                <a:ea typeface="+mn-ea"/>
                <a:cs typeface="+mn-cs"/>
              </a:rPr>
              <a:t>Maintenance – the never-ending task</a:t>
            </a:r>
            <a:r>
              <a:rPr lang="en-US" altLang="en-US" sz="2400" kern="1200" dirty="0" smtClean="0">
                <a:solidFill>
                  <a:srgbClr val="000000"/>
                </a:solidFill>
                <a:latin typeface="Arial (Body)"/>
                <a:ea typeface="+mn-ea"/>
                <a:cs typeface="+mn-cs"/>
              </a:rPr>
              <a:t>…</a:t>
            </a:r>
          </a:p>
          <a:p>
            <a:pPr marL="255651" indent="-255651" eaLnBrk="1" hangingPunct="1">
              <a:tabLst/>
              <a:defRPr/>
            </a:pPr>
            <a:r>
              <a:rPr lang="en-US" altLang="en-US" sz="2400" kern="1200" dirty="0">
                <a:solidFill>
                  <a:srgbClr val="000000"/>
                </a:solidFill>
                <a:latin typeface="Arial (Body)"/>
              </a:rPr>
              <a:t>Enhancements to </a:t>
            </a:r>
            <a:r>
              <a:rPr lang="en-US" altLang="en-US" sz="2400" kern="1200" dirty="0" smtClean="0">
                <a:solidFill>
                  <a:srgbClr val="000000"/>
                </a:solidFill>
                <a:latin typeface="Arial (Body)"/>
              </a:rPr>
              <a:t>site</a:t>
            </a:r>
          </a:p>
          <a:p>
            <a:pPr marL="255651" indent="-255651" eaLnBrk="1" hangingPunct="1">
              <a:tabLst/>
              <a:defRPr/>
            </a:pPr>
            <a:r>
              <a:rPr lang="en-US" altLang="en-US" sz="2400" kern="1200" dirty="0">
                <a:solidFill>
                  <a:srgbClr val="000000"/>
                </a:solidFill>
                <a:latin typeface="Arial (Body)"/>
              </a:rPr>
              <a:t>Fixes to </a:t>
            </a:r>
            <a:r>
              <a:rPr lang="en-US" altLang="en-US" sz="2400" kern="1200" dirty="0" smtClean="0">
                <a:solidFill>
                  <a:srgbClr val="000000"/>
                </a:solidFill>
                <a:latin typeface="Arial (Body)"/>
              </a:rPr>
              <a:t>site</a:t>
            </a:r>
          </a:p>
          <a:p>
            <a:pPr marL="255651" indent="-255651" eaLnBrk="1" hangingPunct="1">
              <a:tabLst/>
              <a:defRPr/>
            </a:pPr>
            <a:r>
              <a:rPr lang="en-US" altLang="en-US" sz="2400" kern="1200" dirty="0">
                <a:solidFill>
                  <a:srgbClr val="000000"/>
                </a:solidFill>
                <a:latin typeface="Arial (Body)"/>
              </a:rPr>
              <a:t>New areas added to </a:t>
            </a:r>
            <a:r>
              <a:rPr lang="en-US" altLang="en-US" sz="2400" kern="1200" dirty="0" smtClean="0">
                <a:solidFill>
                  <a:srgbClr val="000000"/>
                </a:solidFill>
                <a:latin typeface="Arial (Body)"/>
              </a:rPr>
              <a:t>site</a:t>
            </a:r>
            <a:endParaRPr lang="en-US" altLang="en-US" sz="2400" kern="1200" dirty="0">
              <a:solidFill>
                <a:srgbClr val="000000"/>
              </a:solidFill>
              <a:latin typeface="Arial (Body)"/>
              <a:ea typeface="+mn-ea"/>
              <a:cs typeface="+mn-cs"/>
            </a:endParaRPr>
          </a:p>
        </p:txBody>
      </p:sp>
      <p:sp>
        <p:nvSpPr>
          <p:cNvPr id="4" name="Text Placeholder 3"/>
          <p:cNvSpPr>
            <a:spLocks noGrp="1"/>
          </p:cNvSpPr>
          <p:nvPr>
            <p:ph type="body" idx="2"/>
          </p:nvPr>
        </p:nvSpPr>
        <p:spPr>
          <a:xfrm>
            <a:off x="457200" y="3832790"/>
            <a:ext cx="8229600" cy="904568"/>
          </a:xfrm>
        </p:spPr>
        <p:txBody>
          <a:bodyPr/>
          <a:lstStyle/>
          <a:p>
            <a:pPr marL="0" indent="0">
              <a:buNone/>
            </a:pPr>
            <a:r>
              <a:rPr lang="en-US" altLang="en-US" sz="2400" kern="1200" dirty="0">
                <a:solidFill>
                  <a:srgbClr val="000000"/>
                </a:solidFill>
                <a:latin typeface="Arial (Body)"/>
                <a:cs typeface="Times New Roman" panose="02020603050405020304" pitchFamily="18" charset="0"/>
              </a:rPr>
              <a:t>A new opportunity or issue is identified and another loop through the development process begins</a:t>
            </a:r>
            <a:r>
              <a:rPr lang="en-US" altLang="en-US" sz="2400" kern="1200" dirty="0" smtClean="0">
                <a:solidFill>
                  <a:srgbClr val="000000"/>
                </a:solidFill>
                <a:latin typeface="Arial (Body)"/>
                <a:cs typeface="Times New Roman" panose="02020603050405020304" pitchFamily="18" charset="0"/>
              </a:rPr>
              <a:t>.</a:t>
            </a:r>
            <a:endParaRPr lang="en-US" altLang="en-US" sz="2400" kern="1200" dirty="0">
              <a:solidFill>
                <a:srgbClr val="000000"/>
              </a:solidFill>
              <a:latin typeface="Arial (Body)"/>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Web Development: Evaluation</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600200"/>
            <a:ext cx="8229600" cy="2046684"/>
          </a:xfrm>
        </p:spPr>
        <p:txBody>
          <a:bodyPr>
            <a:spAutoFit/>
          </a:bodyPr>
          <a:lstStyle/>
          <a:p>
            <a:pPr marL="255651" indent="-255651" eaLnBrk="1" hangingPunct="1">
              <a:tabLst/>
              <a:defRPr/>
            </a:pPr>
            <a:r>
              <a:rPr lang="en-US" altLang="en-US" sz="2400" kern="1200" dirty="0">
                <a:solidFill>
                  <a:srgbClr val="000000"/>
                </a:solidFill>
                <a:latin typeface="Arial (Body)"/>
                <a:ea typeface="+mn-ea"/>
                <a:cs typeface="+mn-cs"/>
              </a:rPr>
              <a:t>Re-visit the goals, objectives, and mission of the website</a:t>
            </a:r>
          </a:p>
          <a:p>
            <a:pPr marL="255651" indent="-255651" eaLnBrk="1" hangingPunct="1">
              <a:tabLst/>
              <a:defRPr/>
            </a:pPr>
            <a:r>
              <a:rPr lang="en-US" altLang="en-US" sz="2400" kern="1200" dirty="0">
                <a:solidFill>
                  <a:srgbClr val="000000"/>
                </a:solidFill>
                <a:latin typeface="Arial (Body)"/>
                <a:ea typeface="+mn-ea"/>
                <a:cs typeface="+mn-cs"/>
              </a:rPr>
              <a:t>Determine how closely they are being met</a:t>
            </a:r>
          </a:p>
          <a:p>
            <a:pPr marL="255651" indent="-255651" eaLnBrk="1" hangingPunct="1">
              <a:tabLst/>
              <a:defRPr/>
            </a:pPr>
            <a:r>
              <a:rPr lang="en-US" altLang="en-US" sz="2400" kern="1200" dirty="0">
                <a:solidFill>
                  <a:srgbClr val="000000"/>
                </a:solidFill>
                <a:latin typeface="Arial (Body)"/>
                <a:ea typeface="+mn-ea"/>
                <a:cs typeface="+mn-cs"/>
              </a:rPr>
              <a:t>Develop a plan to better </a:t>
            </a:r>
            <a:r>
              <a:rPr lang="en-US" altLang="en-US" sz="2400" kern="1200" dirty="0" smtClean="0">
                <a:solidFill>
                  <a:srgbClr val="000000"/>
                </a:solidFill>
                <a:latin typeface="Arial (Body)"/>
                <a:ea typeface="+mn-ea"/>
                <a:cs typeface="+mn-cs"/>
              </a:rPr>
              <a:t>meet </a:t>
            </a:r>
            <a:r>
              <a:rPr lang="en-US" altLang="en-US" sz="2400" kern="1200" dirty="0">
                <a:solidFill>
                  <a:srgbClr val="000000"/>
                </a:solidFill>
                <a:latin typeface="Arial (Body)"/>
                <a:ea typeface="+mn-ea"/>
                <a:cs typeface="+mn-cs"/>
              </a:rPr>
              <a:t>the goals, objectives and mission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Checkpoint 10.1</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p:txBody>
          <a:bodyPr>
            <a:spAutoFit/>
          </a:bodyPr>
          <a:lstStyle/>
          <a:p>
            <a:pPr marL="432054" indent="-432054" eaLnBrk="1" hangingPunct="1">
              <a:buSzPts val="2400"/>
              <a:buFontTx/>
              <a:buAutoNum type="arabicPeriod"/>
              <a:tabLst/>
              <a:defRPr/>
            </a:pPr>
            <a:r>
              <a:rPr lang="en-US" altLang="en-US" sz="2400" kern="1200" dirty="0">
                <a:solidFill>
                  <a:srgbClr val="000000"/>
                </a:solidFill>
                <a:latin typeface="Arial (Body)"/>
                <a:ea typeface="+mn-ea"/>
                <a:cs typeface="+mn-cs"/>
              </a:rPr>
              <a:t>Describe the role of the project manager.</a:t>
            </a:r>
          </a:p>
          <a:p>
            <a:pPr marL="432054" indent="-432054" eaLnBrk="1" hangingPunct="1">
              <a:buSzPts val="2400"/>
              <a:buFontTx/>
              <a:buAutoNum type="arabicPeriod"/>
              <a:tabLst/>
              <a:defRPr/>
            </a:pPr>
            <a:r>
              <a:rPr lang="en-US" altLang="en-US" sz="2400" kern="1200" dirty="0" smtClean="0">
                <a:solidFill>
                  <a:srgbClr val="000000"/>
                </a:solidFill>
                <a:latin typeface="Arial (Body)"/>
                <a:ea typeface="+mn-ea"/>
                <a:cs typeface="+mn-cs"/>
              </a:rPr>
              <a:t>Explain why </a:t>
            </a:r>
            <a:r>
              <a:rPr lang="en-US" altLang="en-US" sz="2400" kern="1200" dirty="0">
                <a:solidFill>
                  <a:srgbClr val="000000"/>
                </a:solidFill>
                <a:latin typeface="Arial (Body)"/>
                <a:ea typeface="+mn-ea"/>
                <a:cs typeface="+mn-cs"/>
              </a:rPr>
              <a:t>so many different roles are needed on a large-scale web project.</a:t>
            </a:r>
          </a:p>
          <a:p>
            <a:pPr marL="432054" indent="-432054" eaLnBrk="1" hangingPunct="1">
              <a:buSzPts val="2400"/>
              <a:buFontTx/>
              <a:buAutoNum type="arabicPeriod"/>
              <a:tabLst/>
              <a:defRPr/>
            </a:pPr>
            <a:r>
              <a:rPr lang="en-US" altLang="en-US" sz="2400" kern="1200" dirty="0" smtClean="0">
                <a:solidFill>
                  <a:srgbClr val="000000"/>
                </a:solidFill>
                <a:latin typeface="Arial (Body)"/>
                <a:ea typeface="+mn-ea"/>
                <a:cs typeface="+mn-cs"/>
              </a:rPr>
              <a:t>List </a:t>
            </a:r>
            <a:r>
              <a:rPr lang="en-US" altLang="en-US" sz="2400" kern="1200" dirty="0">
                <a:solidFill>
                  <a:srgbClr val="000000"/>
                </a:solidFill>
                <a:latin typeface="Arial (Body)"/>
                <a:ea typeface="+mn-ea"/>
                <a:cs typeface="+mn-cs"/>
              </a:rPr>
              <a:t>three different techniques used to test a website. Describe each technique in one or two sentences.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pPr eaLnBrk="1" fontAlgn="auto" hangingPunct="1">
              <a:lnSpc>
                <a:spcPct val="85000"/>
              </a:lnSpc>
              <a:spcBef>
                <a:spcPct val="0"/>
              </a:spcBef>
              <a:spcAft>
                <a:spcPts val="0"/>
              </a:spcAft>
              <a:buClrTx/>
              <a:defRPr/>
            </a:pPr>
            <a:r>
              <a:rPr lang="en-US" kern="1200" spc="-50" dirty="0" smtClean="0">
                <a:latin typeface="Times New Roman" panose="02020603050405020304" pitchFamily="18" charset="0"/>
                <a:ea typeface="+mj-ea"/>
                <a:cs typeface="+mj-cs"/>
              </a:rPr>
              <a:t>Domain Names</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600200"/>
            <a:ext cx="8229600" cy="3308568"/>
          </a:xfrm>
        </p:spPr>
        <p:txBody>
          <a:bodyPr>
            <a:spAutoFit/>
          </a:bodyPr>
          <a:lstStyle/>
          <a:p>
            <a:pPr marL="0" indent="0" eaLnBrk="1" hangingPunct="1">
              <a:buNone/>
              <a:tabLst/>
              <a:defRPr/>
            </a:pPr>
            <a:r>
              <a:rPr lang="en-US" altLang="en-US" sz="2400" kern="1200" dirty="0">
                <a:solidFill>
                  <a:srgbClr val="000000"/>
                </a:solidFill>
                <a:latin typeface="Arial (Body)"/>
                <a:ea typeface="+mn-ea"/>
                <a:cs typeface="+mn-cs"/>
              </a:rPr>
              <a:t>Establishes a web presence for your business or </a:t>
            </a:r>
            <a:r>
              <a:rPr lang="en-US" altLang="en-US" sz="2400" kern="1200" dirty="0" smtClean="0">
                <a:solidFill>
                  <a:srgbClr val="000000"/>
                </a:solidFill>
                <a:latin typeface="Arial (Body)"/>
                <a:ea typeface="+mn-ea"/>
                <a:cs typeface="+mn-cs"/>
              </a:rPr>
              <a:t>organization</a:t>
            </a:r>
          </a:p>
          <a:p>
            <a:pPr marL="255651" lvl="1" indent="-255651" eaLnBrk="1" hangingPunct="1">
              <a:spcBef>
                <a:spcPts val="1500"/>
              </a:spcBef>
              <a:buFont typeface="Arial" panose="020B0604020202020204" pitchFamily="34" charset="0"/>
              <a:buChar char="•"/>
              <a:defRPr/>
            </a:pPr>
            <a:r>
              <a:rPr lang="en-US" altLang="en-US" sz="2400" kern="1200" dirty="0">
                <a:solidFill>
                  <a:srgbClr val="000000"/>
                </a:solidFill>
                <a:latin typeface="Arial (Body)"/>
              </a:rPr>
              <a:t>New </a:t>
            </a:r>
            <a:r>
              <a:rPr lang="en-US" altLang="en-US" sz="2400" kern="1200" dirty="0" smtClean="0">
                <a:solidFill>
                  <a:srgbClr val="000000"/>
                </a:solidFill>
                <a:latin typeface="Arial (Body)"/>
              </a:rPr>
              <a:t>Business</a:t>
            </a:r>
            <a:endParaRPr lang="en-US" altLang="en-US" sz="2400" kern="1200" dirty="0">
              <a:solidFill>
                <a:srgbClr val="000000"/>
              </a:solidFill>
              <a:latin typeface="Arial (Body)"/>
              <a:ea typeface="+mn-ea"/>
              <a:cs typeface="+mn-cs"/>
            </a:endParaRPr>
          </a:p>
          <a:p>
            <a:pPr marL="741553" lvl="1" indent="-284353" eaLnBrk="1" hangingPunct="1">
              <a:buFont typeface="Arial" panose="020B0604020202020204" pitchFamily="34" charset="0"/>
              <a:buChar char="–"/>
              <a:defRPr/>
            </a:pPr>
            <a:r>
              <a:rPr lang="en-US" altLang="en-US" sz="2400" kern="1200" dirty="0">
                <a:solidFill>
                  <a:srgbClr val="000000"/>
                </a:solidFill>
                <a:latin typeface="Arial (Body)"/>
              </a:rPr>
              <a:t>choose domain name while selecting company </a:t>
            </a:r>
            <a:r>
              <a:rPr lang="en-US" altLang="en-US" sz="2400" kern="1200" dirty="0" smtClean="0">
                <a:solidFill>
                  <a:srgbClr val="000000"/>
                </a:solidFill>
                <a:latin typeface="Arial (Body)"/>
              </a:rPr>
              <a:t>name</a:t>
            </a:r>
            <a:endParaRPr lang="en-US" altLang="en-US" sz="2400" kern="1200" dirty="0" smtClean="0">
              <a:solidFill>
                <a:srgbClr val="000000"/>
              </a:solidFill>
              <a:latin typeface="Arial (Body)"/>
              <a:ea typeface="+mn-ea"/>
              <a:cs typeface="+mn-cs"/>
            </a:endParaRPr>
          </a:p>
          <a:p>
            <a:pPr marL="255600" lvl="1" indent="-255600" eaLnBrk="1" hangingPunct="1">
              <a:spcBef>
                <a:spcPts val="1500"/>
              </a:spcBef>
              <a:buFont typeface="Arial" panose="020B0604020202020204" pitchFamily="34" charset="0"/>
              <a:buChar char="•"/>
              <a:defRPr/>
            </a:pPr>
            <a:r>
              <a:rPr lang="en-US" altLang="en-US" sz="2400" kern="1200" dirty="0" smtClean="0">
                <a:solidFill>
                  <a:srgbClr val="000000"/>
                </a:solidFill>
                <a:latin typeface="Arial (Body)"/>
                <a:ea typeface="+mn-ea"/>
                <a:cs typeface="+mn-cs"/>
              </a:rPr>
              <a:t>Established Business</a:t>
            </a:r>
          </a:p>
          <a:p>
            <a:pPr marL="741553" lvl="1" indent="-284353" eaLnBrk="1" hangingPunct="1">
              <a:buFont typeface="Arial" panose="020B0604020202020204" pitchFamily="34" charset="0"/>
              <a:buChar char="–"/>
              <a:defRPr/>
            </a:pPr>
            <a:r>
              <a:rPr lang="en-US" altLang="en-US" sz="2400" kern="1200" dirty="0">
                <a:solidFill>
                  <a:srgbClr val="000000"/>
                </a:solidFill>
                <a:latin typeface="Arial (Body)"/>
              </a:rPr>
              <a:t>choose a domain name that relates to your established </a:t>
            </a:r>
            <a:r>
              <a:rPr lang="en-US" altLang="en-US" sz="2400" kern="1200" dirty="0" smtClean="0">
                <a:solidFill>
                  <a:srgbClr val="000000"/>
                </a:solidFill>
                <a:latin typeface="Arial (Body)"/>
              </a:rPr>
              <a:t>business presence</a:t>
            </a:r>
            <a:endParaRPr lang="en-US" altLang="en-US" sz="2400" kern="1200" dirty="0">
              <a:solidFill>
                <a:srgbClr val="000000"/>
              </a:solidFill>
              <a:latin typeface="Arial (Body)"/>
              <a:ea typeface="+mn-ea"/>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pPr eaLnBrk="1" fontAlgn="auto" hangingPunct="1">
              <a:lnSpc>
                <a:spcPct val="85000"/>
              </a:lnSpc>
              <a:spcBef>
                <a:spcPct val="0"/>
              </a:spcBef>
              <a:spcAft>
                <a:spcPts val="0"/>
              </a:spcAft>
              <a:buClrTx/>
              <a:defRPr/>
            </a:pPr>
            <a:r>
              <a:rPr lang="en-US" kern="1200" spc="-50" dirty="0" smtClean="0">
                <a:latin typeface="Times New Roman" panose="02020603050405020304" pitchFamily="18" charset="0"/>
                <a:ea typeface="+mj-ea"/>
                <a:cs typeface="+mj-cs"/>
              </a:rPr>
              <a:t>Choosing a Domain Name</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600200"/>
            <a:ext cx="8229600" cy="4801284"/>
          </a:xfrm>
        </p:spPr>
        <p:txBody>
          <a:bodyPr>
            <a:spAutoFit/>
          </a:bodyPr>
          <a:lstStyle/>
          <a:p>
            <a:pPr marL="255651" indent="-255651" eaLnBrk="1" fontAlgn="auto" hangingPunct="1">
              <a:spcBef>
                <a:spcPts val="1200"/>
              </a:spcBef>
              <a:tabLst/>
              <a:defRPr/>
            </a:pPr>
            <a:r>
              <a:rPr lang="en-US" sz="2200" kern="1200" dirty="0">
                <a:solidFill>
                  <a:srgbClr val="000000"/>
                </a:solidFill>
                <a:latin typeface="Arial (Body)"/>
                <a:ea typeface="+mn-ea"/>
                <a:cs typeface="+mn-cs"/>
              </a:rPr>
              <a:t>Describe your business</a:t>
            </a:r>
          </a:p>
          <a:p>
            <a:pPr marL="255651" indent="-255651" eaLnBrk="1" fontAlgn="auto" hangingPunct="1">
              <a:spcBef>
                <a:spcPts val="1200"/>
              </a:spcBef>
              <a:tabLst/>
              <a:defRPr/>
            </a:pPr>
            <a:r>
              <a:rPr lang="en-US" sz="2200" kern="1200" dirty="0">
                <a:solidFill>
                  <a:srgbClr val="000000"/>
                </a:solidFill>
                <a:latin typeface="Arial (Body)"/>
                <a:ea typeface="+mn-ea"/>
                <a:cs typeface="+mn-cs"/>
              </a:rPr>
              <a:t>Be brief, if possible</a:t>
            </a:r>
          </a:p>
          <a:p>
            <a:pPr marL="255651" indent="-255651" eaLnBrk="1" fontAlgn="auto" hangingPunct="1">
              <a:spcBef>
                <a:spcPts val="1200"/>
              </a:spcBef>
              <a:tabLst/>
              <a:defRPr/>
            </a:pPr>
            <a:r>
              <a:rPr lang="en-US" sz="2200" kern="1200" dirty="0">
                <a:solidFill>
                  <a:srgbClr val="000000"/>
                </a:solidFill>
                <a:latin typeface="Arial (Body)"/>
                <a:ea typeface="+mn-ea"/>
                <a:cs typeface="+mn-cs"/>
              </a:rPr>
              <a:t>Avoid hyphens</a:t>
            </a:r>
          </a:p>
          <a:p>
            <a:pPr marL="255651" indent="-255651" eaLnBrk="1" fontAlgn="auto" hangingPunct="1">
              <a:spcBef>
                <a:spcPts val="1200"/>
              </a:spcBef>
              <a:tabLst/>
              <a:defRPr/>
            </a:pPr>
            <a:r>
              <a:rPr lang="en-US" sz="2200" kern="1200" dirty="0" smtClean="0">
                <a:solidFill>
                  <a:srgbClr val="000000"/>
                </a:solidFill>
                <a:latin typeface="Arial (Body)"/>
                <a:ea typeface="+mn-ea"/>
                <a:cs typeface="+mn-cs"/>
              </a:rPr>
              <a:t>T</a:t>
            </a:r>
            <a:r>
              <a:rPr lang="en-US" sz="100" kern="1200" dirty="0" smtClean="0">
                <a:solidFill>
                  <a:srgbClr val="000000"/>
                </a:solidFill>
                <a:latin typeface="Arial (Body)"/>
                <a:ea typeface="+mn-ea"/>
                <a:cs typeface="+mn-cs"/>
              </a:rPr>
              <a:t> </a:t>
            </a:r>
            <a:r>
              <a:rPr lang="en-US" sz="2200" kern="1200" dirty="0" smtClean="0">
                <a:solidFill>
                  <a:srgbClr val="000000"/>
                </a:solidFill>
                <a:latin typeface="Arial (Body)"/>
                <a:ea typeface="+mn-ea"/>
                <a:cs typeface="+mn-cs"/>
              </a:rPr>
              <a:t>L</a:t>
            </a:r>
            <a:r>
              <a:rPr lang="en-US" sz="100" kern="1200" dirty="0" smtClean="0">
                <a:solidFill>
                  <a:srgbClr val="000000"/>
                </a:solidFill>
                <a:latin typeface="Arial (Body)"/>
                <a:ea typeface="+mn-ea"/>
                <a:cs typeface="+mn-cs"/>
              </a:rPr>
              <a:t> </a:t>
            </a:r>
            <a:r>
              <a:rPr lang="en-US" sz="2200" kern="1200" dirty="0" smtClean="0">
                <a:solidFill>
                  <a:srgbClr val="000000"/>
                </a:solidFill>
                <a:latin typeface="Arial (Body)"/>
                <a:ea typeface="+mn-ea"/>
                <a:cs typeface="+mn-cs"/>
              </a:rPr>
              <a:t>D (</a:t>
            </a:r>
            <a:r>
              <a:rPr lang="en-US" sz="2200" kern="1200" dirty="0">
                <a:solidFill>
                  <a:srgbClr val="000000"/>
                </a:solidFill>
                <a:latin typeface="Arial (Body)"/>
                <a:ea typeface="+mn-ea"/>
                <a:cs typeface="+mn-cs"/>
              </a:rPr>
              <a:t>top level domain name)</a:t>
            </a:r>
          </a:p>
          <a:p>
            <a:pPr marL="741553" lvl="1" indent="-284353" eaLnBrk="1" fontAlgn="auto" hangingPunct="1">
              <a:buFont typeface="Arial" panose="020B0604020202020204" pitchFamily="34" charset="0"/>
              <a:buChar char="–"/>
              <a:defRPr/>
            </a:pPr>
            <a:r>
              <a:rPr lang="en-US" sz="2200" kern="1200" dirty="0">
                <a:solidFill>
                  <a:srgbClr val="000000"/>
                </a:solidFill>
                <a:latin typeface="Arial (Body)"/>
                <a:ea typeface="+mn-ea"/>
                <a:cs typeface="+mn-cs"/>
              </a:rPr>
              <a:t>.com, .net, .biz, .us, .mobi and others</a:t>
            </a:r>
          </a:p>
          <a:p>
            <a:pPr marL="741553" lvl="1" indent="-284353" eaLnBrk="1" fontAlgn="auto" hangingPunct="1">
              <a:buFont typeface="Arial" panose="020B0604020202020204" pitchFamily="34" charset="0"/>
              <a:buChar char="–"/>
              <a:defRPr/>
            </a:pPr>
            <a:r>
              <a:rPr lang="en-US" sz="2200" kern="1200" dirty="0">
                <a:solidFill>
                  <a:srgbClr val="000000"/>
                </a:solidFill>
                <a:latin typeface="Arial (Body)"/>
              </a:rPr>
              <a:t>.org for non-profits</a:t>
            </a:r>
          </a:p>
          <a:p>
            <a:pPr marL="255651" indent="-255651" eaLnBrk="1" fontAlgn="auto" hangingPunct="1">
              <a:spcBef>
                <a:spcPts val="1200"/>
              </a:spcBef>
              <a:tabLst/>
              <a:defRPr/>
            </a:pPr>
            <a:r>
              <a:rPr lang="en-US" sz="2200" kern="1200" dirty="0">
                <a:solidFill>
                  <a:srgbClr val="000000"/>
                </a:solidFill>
                <a:latin typeface="Arial (Body)"/>
              </a:rPr>
              <a:t>Brainstorm potential keywords</a:t>
            </a:r>
          </a:p>
          <a:p>
            <a:pPr marL="255651" indent="-255651" eaLnBrk="1" fontAlgn="auto" hangingPunct="1">
              <a:spcBef>
                <a:spcPts val="1200"/>
              </a:spcBef>
              <a:tabLst/>
              <a:defRPr/>
            </a:pPr>
            <a:r>
              <a:rPr lang="en-US" sz="2200" kern="1200" dirty="0">
                <a:solidFill>
                  <a:srgbClr val="000000"/>
                </a:solidFill>
                <a:latin typeface="Arial (Body)"/>
              </a:rPr>
              <a:t>Avoid trademarked words or phrases</a:t>
            </a:r>
          </a:p>
          <a:p>
            <a:pPr marL="255651" indent="-255651" eaLnBrk="1" fontAlgn="auto" hangingPunct="1">
              <a:spcBef>
                <a:spcPts val="1200"/>
              </a:spcBef>
              <a:tabLst/>
              <a:defRPr/>
            </a:pPr>
            <a:r>
              <a:rPr lang="en-US" sz="2200" kern="1200" dirty="0">
                <a:solidFill>
                  <a:srgbClr val="000000"/>
                </a:solidFill>
                <a:latin typeface="Arial (Body)"/>
              </a:rPr>
              <a:t>Know the territory (use Google!)</a:t>
            </a:r>
          </a:p>
          <a:p>
            <a:pPr marL="255651" indent="-255651" eaLnBrk="1" fontAlgn="auto" hangingPunct="1">
              <a:spcBef>
                <a:spcPts val="1200"/>
              </a:spcBef>
              <a:tabLst/>
              <a:defRPr/>
            </a:pPr>
            <a:r>
              <a:rPr lang="en-US" sz="2200" kern="1200" dirty="0">
                <a:solidFill>
                  <a:srgbClr val="000000"/>
                </a:solidFill>
                <a:latin typeface="Arial (Body)"/>
              </a:rPr>
              <a:t>Verify </a:t>
            </a:r>
            <a:r>
              <a:rPr lang="en-US" sz="2200" kern="1200" dirty="0" smtClean="0">
                <a:solidFill>
                  <a:srgbClr val="000000"/>
                </a:solidFill>
                <a:latin typeface="Arial (Body)"/>
              </a:rPr>
              <a:t>Availability</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pPr eaLnBrk="1" fontAlgn="auto" hangingPunct="1">
              <a:lnSpc>
                <a:spcPct val="85000"/>
              </a:lnSpc>
              <a:spcBef>
                <a:spcPct val="0"/>
              </a:spcBef>
              <a:spcAft>
                <a:spcPts val="0"/>
              </a:spcAft>
              <a:buClrTx/>
              <a:defRPr/>
            </a:pPr>
            <a:r>
              <a:rPr lang="en-US" kern="1200" spc="-50" dirty="0" smtClean="0">
                <a:latin typeface="Times New Roman" panose="02020603050405020304" pitchFamily="18" charset="0"/>
                <a:ea typeface="+mj-ea"/>
                <a:cs typeface="+mj-cs"/>
              </a:rPr>
              <a:t>Registering a Domain Name</a:t>
            </a:r>
            <a:endParaRPr lang="en-US" kern="1200" spc="-50" dirty="0">
              <a:latin typeface="Times New Roman" panose="02020603050405020304" pitchFamily="18" charset="0"/>
              <a:ea typeface="+mj-ea"/>
              <a:cs typeface="+mj-cs"/>
            </a:endParaRPr>
          </a:p>
        </p:txBody>
      </p:sp>
      <p:sp>
        <p:nvSpPr>
          <p:cNvPr id="4" name="Text Placeholder 3"/>
          <p:cNvSpPr>
            <a:spLocks noGrp="1"/>
          </p:cNvSpPr>
          <p:nvPr>
            <p:ph type="body" idx="1"/>
          </p:nvPr>
        </p:nvSpPr>
        <p:spPr/>
        <p:txBody>
          <a:bodyPr/>
          <a:lstStyle/>
          <a:p>
            <a:r>
              <a:rPr lang="en-US" altLang="en-US" sz="2400" dirty="0">
                <a:latin typeface="+mn-lt"/>
              </a:rPr>
              <a:t>There are many domain name registrars, </a:t>
            </a:r>
            <a:r>
              <a:rPr lang="en-US" altLang="en-US" sz="2400" dirty="0" smtClean="0">
                <a:latin typeface="+mn-lt"/>
              </a:rPr>
              <a:t>including</a:t>
            </a:r>
          </a:p>
          <a:p>
            <a:pPr lvl="1"/>
            <a:r>
              <a:rPr lang="en-US" altLang="en-US" sz="2400" dirty="0">
                <a:latin typeface="+mn-lt"/>
                <a:hlinkClick r:id="rId2" tooltip="http://register.com/"/>
              </a:rPr>
              <a:t>http://</a:t>
            </a:r>
            <a:r>
              <a:rPr lang="en-US" altLang="en-US" sz="2400" dirty="0" smtClean="0">
                <a:latin typeface="+mn-lt"/>
                <a:hlinkClick r:id="rId2" tooltip="http://register.com/"/>
              </a:rPr>
              <a:t>register.com</a:t>
            </a:r>
            <a:endParaRPr lang="en-US" altLang="en-US" sz="2400" dirty="0" smtClean="0">
              <a:latin typeface="+mn-lt"/>
            </a:endParaRPr>
          </a:p>
          <a:p>
            <a:pPr lvl="1"/>
            <a:r>
              <a:rPr lang="en-US" altLang="en-US" sz="2400" dirty="0">
                <a:latin typeface="+mn-lt"/>
                <a:hlinkClick r:id="rId3" tooltip="http://networksolutions.com/"/>
              </a:rPr>
              <a:t>http://</a:t>
            </a:r>
            <a:r>
              <a:rPr lang="en-US" altLang="en-US" sz="2400" dirty="0" smtClean="0">
                <a:latin typeface="+mn-lt"/>
                <a:hlinkClick r:id="rId3" tooltip="http://networksolutions.com/"/>
              </a:rPr>
              <a:t>networksolutions.com</a:t>
            </a:r>
            <a:endParaRPr lang="en-US" altLang="en-US" sz="2400" dirty="0" smtClean="0">
              <a:latin typeface="+mn-lt"/>
            </a:endParaRPr>
          </a:p>
          <a:p>
            <a:pPr lvl="1"/>
            <a:r>
              <a:rPr lang="en-US" altLang="en-US" sz="2400" dirty="0">
                <a:latin typeface="+mn-lt"/>
                <a:hlinkClick r:id="rId4" tooltip="http://godaddy.com/"/>
              </a:rPr>
              <a:t>http://</a:t>
            </a:r>
            <a:r>
              <a:rPr lang="en-US" altLang="en-US" sz="2400" dirty="0" smtClean="0">
                <a:latin typeface="+mn-lt"/>
                <a:hlinkClick r:id="rId4" tooltip="http://godaddy.com/"/>
              </a:rPr>
              <a:t>godaddy.com</a:t>
            </a:r>
            <a:endParaRPr lang="en-US" altLang="en-US" sz="2400" dirty="0" smtClean="0">
              <a:latin typeface="+mn-lt"/>
            </a:endParaRPr>
          </a:p>
          <a:p>
            <a:r>
              <a:rPr lang="en-US" altLang="en-US" sz="2400" dirty="0">
                <a:latin typeface="+mn-lt"/>
              </a:rPr>
              <a:t>Visit Registrar, choose name, </a:t>
            </a:r>
            <a:r>
              <a:rPr lang="en-US" altLang="en-US" sz="2400" dirty="0" smtClean="0">
                <a:latin typeface="+mn-lt"/>
              </a:rPr>
              <a:t>pay</a:t>
            </a:r>
          </a:p>
          <a:p>
            <a:r>
              <a:rPr lang="en-US" altLang="en-US" sz="2400" dirty="0">
                <a:latin typeface="+mn-lt"/>
              </a:rPr>
              <a:t>Private registration – additional fee but personal information is kept private and out of the </a:t>
            </a:r>
            <a:r>
              <a:rPr lang="en-US" altLang="en-US" sz="2400" dirty="0" smtClean="0">
                <a:latin typeface="+mn-lt"/>
              </a:rPr>
              <a:t>WHOIS </a:t>
            </a:r>
            <a:r>
              <a:rPr lang="en-US" altLang="en-US" sz="2400" dirty="0">
                <a:latin typeface="+mn-lt"/>
              </a:rPr>
              <a:t>database</a:t>
            </a:r>
            <a:endParaRPr lang="en-US" sz="2400" dirty="0">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Aft>
                <a:spcPts val="0"/>
              </a:spcAft>
              <a:buFont typeface="Times New Roman"/>
              <a:buNone/>
              <a:defRPr/>
            </a:pPr>
            <a:r>
              <a:rPr lang="en-US" sz="3400" b="1" kern="1200" spc="-50" dirty="0" smtClean="0">
                <a:solidFill>
                  <a:srgbClr val="007FA3"/>
                </a:solidFill>
                <a:latin typeface="Times New Roman" panose="02020603050405020304" pitchFamily="18" charset="0"/>
                <a:ea typeface="+mj-ea"/>
                <a:cs typeface="+mj-cs"/>
                <a:sym typeface="Times New Roman"/>
              </a:rPr>
              <a:t>Learning </a:t>
            </a:r>
            <a:r>
              <a:rPr lang="en-US" altLang="en-US" sz="3400" b="1" dirty="0">
                <a:solidFill>
                  <a:schemeClr val="tx2"/>
                </a:solidFill>
                <a:latin typeface="Times New Roman" panose="02020603050405020304" pitchFamily="18" charset="0"/>
                <a:ea typeface="ＭＳ Ｐゴシック" panose="020B0600070205080204" pitchFamily="34" charset="-128"/>
                <a:cs typeface="Times New Roman" panose="02020603050405020304" pitchFamily="18" charset="0"/>
                <a:sym typeface="Times New Roman" panose="02020603050405020304" pitchFamily="18" charset="0"/>
              </a:rPr>
              <a:t>Objectives</a:t>
            </a:r>
            <a:endParaRPr lang="en-US" sz="3400" b="1" kern="1200" spc="-50" dirty="0">
              <a:solidFill>
                <a:schemeClr val="tx2"/>
              </a:solidFill>
              <a:latin typeface="Times New Roman" panose="02020603050405020304" pitchFamily="18" charset="0"/>
              <a:ea typeface="+mj-ea"/>
              <a:cs typeface="+mj-cs"/>
              <a:sym typeface="Times New Roman"/>
            </a:endParaRPr>
          </a:p>
        </p:txBody>
      </p:sp>
      <p:sp>
        <p:nvSpPr>
          <p:cNvPr id="3" name="Content Placeholder 2"/>
          <p:cNvSpPr>
            <a:spLocks noGrp="1"/>
          </p:cNvSpPr>
          <p:nvPr>
            <p:ph type="body" idx="1"/>
          </p:nvPr>
        </p:nvSpPr>
        <p:spPr/>
        <p:txBody>
          <a:bodyPr>
            <a:spAutoFit/>
          </a:bodyPr>
          <a:lstStyle/>
          <a:p>
            <a:pPr marL="0" lvl="1" indent="0" eaLnBrk="1" hangingPunct="1">
              <a:spcBef>
                <a:spcPts val="1200"/>
              </a:spcBef>
              <a:buNone/>
              <a:defRPr/>
            </a:pPr>
            <a:r>
              <a:rPr lang="en-US" altLang="en-US" sz="2000" b="1" kern="1200" dirty="0" smtClean="0">
                <a:solidFill>
                  <a:schemeClr val="tx2"/>
                </a:solidFill>
                <a:latin typeface="Arial (Body)"/>
                <a:ea typeface="+mn-ea"/>
                <a:cs typeface="+mn-cs"/>
                <a:sym typeface="Arial"/>
              </a:rPr>
              <a:t>10.1</a:t>
            </a:r>
            <a:r>
              <a:rPr lang="en-US" altLang="en-US" sz="2000" kern="1200" dirty="0" smtClean="0">
                <a:latin typeface="Arial (Body)"/>
                <a:ea typeface="+mn-ea"/>
                <a:cs typeface="+mn-cs"/>
                <a:sym typeface="Arial"/>
              </a:rPr>
              <a:t> Describe </a:t>
            </a:r>
            <a:r>
              <a:rPr lang="en-US" altLang="en-US" sz="2000" kern="1200" dirty="0">
                <a:latin typeface="Arial (Body)"/>
                <a:ea typeface="+mn-ea"/>
                <a:cs typeface="+mn-cs"/>
                <a:sym typeface="Arial"/>
              </a:rPr>
              <a:t>the skills, functions, and job roles needed for a successful web project development</a:t>
            </a:r>
          </a:p>
          <a:p>
            <a:pPr marL="0" lvl="1" indent="0" eaLnBrk="1" hangingPunct="1">
              <a:spcBef>
                <a:spcPts val="1200"/>
              </a:spcBef>
              <a:buNone/>
              <a:defRPr/>
            </a:pPr>
            <a:r>
              <a:rPr lang="en-US" altLang="en-US" sz="2000" b="1" kern="1200" dirty="0" smtClean="0">
                <a:solidFill>
                  <a:schemeClr val="tx2"/>
                </a:solidFill>
                <a:latin typeface="Arial (Body)"/>
                <a:ea typeface="+mn-ea"/>
                <a:cs typeface="+mn-cs"/>
                <a:sym typeface="Arial"/>
              </a:rPr>
              <a:t>10.2</a:t>
            </a:r>
            <a:r>
              <a:rPr lang="en-US" altLang="en-US" sz="2000" kern="1200" dirty="0" smtClean="0">
                <a:latin typeface="Arial (Body)"/>
                <a:ea typeface="+mn-ea"/>
                <a:cs typeface="+mn-cs"/>
                <a:sym typeface="Arial"/>
              </a:rPr>
              <a:t> Utilize </a:t>
            </a:r>
            <a:r>
              <a:rPr lang="en-US" altLang="en-US" sz="2000" kern="1200" dirty="0">
                <a:latin typeface="Arial (Body)"/>
                <a:ea typeface="+mn-ea"/>
                <a:cs typeface="+mn-cs"/>
                <a:sym typeface="Arial"/>
              </a:rPr>
              <a:t>the stages in the standard System Development Life Cycle</a:t>
            </a:r>
          </a:p>
          <a:p>
            <a:pPr marL="0" lvl="1" indent="0" eaLnBrk="1" hangingPunct="1">
              <a:spcBef>
                <a:spcPts val="1200"/>
              </a:spcBef>
              <a:buNone/>
              <a:defRPr/>
            </a:pPr>
            <a:r>
              <a:rPr lang="en-US" altLang="en-US" sz="2000" b="1" kern="1200" dirty="0" smtClean="0">
                <a:solidFill>
                  <a:schemeClr val="tx2"/>
                </a:solidFill>
                <a:latin typeface="Arial (Body)"/>
                <a:ea typeface="+mn-ea"/>
                <a:cs typeface="+mn-cs"/>
                <a:sym typeface="Arial"/>
              </a:rPr>
              <a:t>10.3</a:t>
            </a:r>
            <a:r>
              <a:rPr lang="en-US" altLang="en-US" sz="2000" kern="1200" dirty="0" smtClean="0">
                <a:latin typeface="Arial (Body)"/>
                <a:ea typeface="+mn-ea"/>
                <a:cs typeface="+mn-cs"/>
                <a:sym typeface="Arial"/>
              </a:rPr>
              <a:t> Identify </a:t>
            </a:r>
            <a:r>
              <a:rPr lang="en-US" altLang="en-US" sz="2000" kern="1200" dirty="0">
                <a:latin typeface="Arial (Body)"/>
                <a:ea typeface="+mn-ea"/>
                <a:cs typeface="+mn-cs"/>
                <a:sym typeface="Arial"/>
              </a:rPr>
              <a:t>other common system development methodologies</a:t>
            </a:r>
          </a:p>
          <a:p>
            <a:pPr marL="0" lvl="1" indent="0" eaLnBrk="1" hangingPunct="1">
              <a:spcBef>
                <a:spcPts val="1200"/>
              </a:spcBef>
              <a:buNone/>
              <a:defRPr/>
            </a:pPr>
            <a:r>
              <a:rPr lang="en-US" altLang="en-US" sz="2000" b="1" kern="1200" dirty="0" smtClean="0">
                <a:solidFill>
                  <a:schemeClr val="tx2"/>
                </a:solidFill>
                <a:latin typeface="Arial (Body)"/>
                <a:ea typeface="+mn-ea"/>
                <a:cs typeface="+mn-cs"/>
                <a:sym typeface="Arial"/>
              </a:rPr>
              <a:t>10.4</a:t>
            </a:r>
            <a:r>
              <a:rPr lang="en-US" altLang="en-US" sz="2000" kern="1200" dirty="0" smtClean="0">
                <a:latin typeface="Arial (Body)"/>
                <a:ea typeface="+mn-ea"/>
                <a:cs typeface="+mn-cs"/>
                <a:sym typeface="Arial"/>
              </a:rPr>
              <a:t> Apply </a:t>
            </a:r>
            <a:r>
              <a:rPr lang="en-US" altLang="en-US" sz="2000" kern="1200" dirty="0">
                <a:latin typeface="Arial (Body)"/>
                <a:ea typeface="+mn-ea"/>
                <a:cs typeface="+mn-cs"/>
                <a:sym typeface="Arial"/>
              </a:rPr>
              <a:t>the System Development Life Cycle to web development projects</a:t>
            </a:r>
          </a:p>
          <a:p>
            <a:pPr marL="0" lvl="1" indent="0" eaLnBrk="1" hangingPunct="1">
              <a:spcBef>
                <a:spcPts val="1200"/>
              </a:spcBef>
              <a:buNone/>
              <a:defRPr/>
            </a:pPr>
            <a:r>
              <a:rPr lang="en-US" altLang="en-US" sz="2000" b="1" kern="1200" dirty="0" smtClean="0">
                <a:solidFill>
                  <a:schemeClr val="tx2"/>
                </a:solidFill>
                <a:latin typeface="Arial (Body)"/>
                <a:ea typeface="+mn-ea"/>
                <a:cs typeface="+mn-cs"/>
                <a:sym typeface="Arial"/>
              </a:rPr>
              <a:t>10.5</a:t>
            </a:r>
            <a:r>
              <a:rPr lang="en-US" altLang="en-US" sz="2000" kern="1200" dirty="0" smtClean="0">
                <a:latin typeface="Arial (Body)"/>
                <a:ea typeface="+mn-ea"/>
                <a:cs typeface="+mn-cs"/>
                <a:sym typeface="Arial"/>
              </a:rPr>
              <a:t> Describe </a:t>
            </a:r>
            <a:r>
              <a:rPr lang="en-US" altLang="en-US" sz="2000" kern="1200" dirty="0">
                <a:latin typeface="Arial (Body)"/>
                <a:ea typeface="+mn-ea"/>
                <a:cs typeface="+mn-cs"/>
                <a:sym typeface="Arial"/>
              </a:rPr>
              <a:t>the activities in the Conceptualization, Analysis, Design, Production, Testing, Launch, Maintenance, and Evaluation stages of a website project. Compare the goals of the website to the results as part of the Evaluation phase</a:t>
            </a:r>
          </a:p>
          <a:p>
            <a:pPr marL="0" lvl="1" indent="0" eaLnBrk="1" hangingPunct="1">
              <a:spcBef>
                <a:spcPts val="1200"/>
              </a:spcBef>
              <a:buNone/>
              <a:defRPr/>
            </a:pPr>
            <a:r>
              <a:rPr lang="en-US" altLang="en-US" sz="2000" b="1" kern="1200" dirty="0" smtClean="0">
                <a:solidFill>
                  <a:schemeClr val="tx2"/>
                </a:solidFill>
                <a:latin typeface="Arial (Body)"/>
                <a:ea typeface="+mn-ea"/>
                <a:cs typeface="+mn-cs"/>
                <a:sym typeface="Arial"/>
              </a:rPr>
              <a:t>10.6</a:t>
            </a:r>
            <a:r>
              <a:rPr lang="en-US" altLang="en-US" sz="2000" kern="1200" dirty="0" smtClean="0">
                <a:latin typeface="Arial (Body)"/>
                <a:ea typeface="+mn-ea"/>
                <a:cs typeface="+mn-cs"/>
                <a:sym typeface="Arial"/>
              </a:rPr>
              <a:t> Find </a:t>
            </a:r>
            <a:r>
              <a:rPr lang="en-US" altLang="en-US" sz="2000" kern="1200" dirty="0">
                <a:latin typeface="Arial (Body)"/>
                <a:ea typeface="+mn-ea"/>
                <a:cs typeface="+mn-cs"/>
                <a:sym typeface="Arial"/>
              </a:rPr>
              <a:t>the right web host provider for your website</a:t>
            </a:r>
          </a:p>
          <a:p>
            <a:pPr marL="0" lvl="1" indent="0" eaLnBrk="1" hangingPunct="1">
              <a:spcBef>
                <a:spcPts val="1200"/>
              </a:spcBef>
              <a:buNone/>
              <a:defRPr/>
            </a:pPr>
            <a:r>
              <a:rPr lang="en-US" altLang="en-US" sz="2000" b="1" kern="1200" dirty="0" smtClean="0">
                <a:solidFill>
                  <a:schemeClr val="tx2"/>
                </a:solidFill>
                <a:latin typeface="Arial (Body)"/>
                <a:ea typeface="+mn-ea"/>
                <a:cs typeface="+mn-cs"/>
                <a:sym typeface="Arial"/>
              </a:rPr>
              <a:t>10.7</a:t>
            </a:r>
            <a:r>
              <a:rPr lang="en-US" altLang="en-US" sz="2000" kern="1200" dirty="0" smtClean="0">
                <a:latin typeface="Arial (Body)"/>
                <a:ea typeface="+mn-ea"/>
                <a:cs typeface="+mn-cs"/>
                <a:sym typeface="Arial"/>
              </a:rPr>
              <a:t> Choose </a:t>
            </a:r>
            <a:r>
              <a:rPr lang="en-US" altLang="en-US" sz="2000" kern="1200" dirty="0">
                <a:latin typeface="Arial (Body)"/>
                <a:ea typeface="+mn-ea"/>
                <a:cs typeface="+mn-cs"/>
                <a:sym typeface="Arial"/>
              </a:rPr>
              <a:t>a domain name for your website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pPr eaLnBrk="1" fontAlgn="auto" hangingPunct="1">
              <a:lnSpc>
                <a:spcPct val="85000"/>
              </a:lnSpc>
              <a:spcBef>
                <a:spcPct val="0"/>
              </a:spcBef>
              <a:spcAft>
                <a:spcPts val="0"/>
              </a:spcAft>
              <a:buClrTx/>
              <a:defRPr/>
            </a:pPr>
            <a:r>
              <a:rPr lang="en-US" kern="1200" spc="-50" dirty="0" smtClean="0">
                <a:latin typeface="Times New Roman" panose="02020603050405020304" pitchFamily="18" charset="0"/>
                <a:ea typeface="+mj-ea"/>
                <a:cs typeface="+mj-cs"/>
              </a:rPr>
              <a:t>Web Hosting</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p:txBody>
          <a:bodyPr>
            <a:spAutoFit/>
          </a:bodyPr>
          <a:lstStyle/>
          <a:p>
            <a:pPr marL="0" indent="0" eaLnBrk="1" hangingPunct="1">
              <a:buNone/>
              <a:tabLst/>
              <a:defRPr/>
            </a:pPr>
            <a:r>
              <a:rPr lang="en-US" altLang="en-US" sz="2400" kern="1200" dirty="0">
                <a:solidFill>
                  <a:srgbClr val="000000"/>
                </a:solidFill>
                <a:latin typeface="Arial (Body)"/>
                <a:ea typeface="+mn-ea"/>
                <a:cs typeface="Times New Roman" panose="02020603050405020304" pitchFamily="18" charset="0"/>
              </a:rPr>
              <a:t>Some organizations administer a web server in-house and host their own website.</a:t>
            </a:r>
          </a:p>
          <a:p>
            <a:pPr marL="0" indent="0" eaLnBrk="1" hangingPunct="1">
              <a:buNone/>
              <a:tabLst/>
              <a:defRPr/>
            </a:pPr>
            <a:r>
              <a:rPr lang="en-US" altLang="en-US" sz="2400" kern="1200" dirty="0" smtClean="0">
                <a:solidFill>
                  <a:srgbClr val="000000"/>
                </a:solidFill>
                <a:latin typeface="Arial (Body)"/>
                <a:ea typeface="+mn-ea"/>
                <a:cs typeface="Times New Roman" panose="02020603050405020304" pitchFamily="18" charset="0"/>
              </a:rPr>
              <a:t>Many </a:t>
            </a:r>
            <a:r>
              <a:rPr lang="en-US" altLang="en-US" sz="2400" kern="1200" dirty="0">
                <a:solidFill>
                  <a:srgbClr val="000000"/>
                </a:solidFill>
                <a:latin typeface="Arial (Body)"/>
                <a:ea typeface="+mn-ea"/>
                <a:cs typeface="Times New Roman" panose="02020603050405020304" pitchFamily="18" charset="0"/>
              </a:rPr>
              <a:t>companies use a web host provider</a:t>
            </a:r>
            <a:r>
              <a:rPr lang="en-US" altLang="en-US" sz="2400" kern="1200" dirty="0" smtClean="0">
                <a:solidFill>
                  <a:srgbClr val="000000"/>
                </a:solidFill>
                <a:latin typeface="Arial (Body)"/>
                <a:ea typeface="+mn-ea"/>
                <a:cs typeface="Times New Roman" panose="02020603050405020304" pitchFamily="18" charset="0"/>
              </a:rPr>
              <a:t>.</a:t>
            </a:r>
          </a:p>
          <a:p>
            <a:pPr marL="255651" indent="-255651" eaLnBrk="1" hangingPunct="1">
              <a:tabLst/>
              <a:defRPr/>
            </a:pPr>
            <a:r>
              <a:rPr lang="en-US" altLang="en-US" sz="2400" kern="1200" dirty="0">
                <a:solidFill>
                  <a:srgbClr val="000000"/>
                </a:solidFill>
                <a:latin typeface="Arial (Body)"/>
                <a:cs typeface="Times New Roman" panose="02020603050405020304" pitchFamily="18" charset="0"/>
              </a:rPr>
              <a:t>A good web hosting service will provide a robust, reliable home for your website</a:t>
            </a:r>
            <a:r>
              <a:rPr lang="en-US" altLang="en-US" sz="2400" kern="1200" dirty="0" smtClean="0">
                <a:solidFill>
                  <a:srgbClr val="000000"/>
                </a:solidFill>
                <a:latin typeface="Arial (Body)"/>
                <a:cs typeface="Times New Roman" panose="02020603050405020304" pitchFamily="18" charset="0"/>
              </a:rPr>
              <a:t>.</a:t>
            </a:r>
          </a:p>
          <a:p>
            <a:pPr marL="255651" indent="-255651" eaLnBrk="1" hangingPunct="1">
              <a:tabLst/>
              <a:defRPr/>
            </a:pPr>
            <a:r>
              <a:rPr lang="en-US" altLang="en-US" sz="2400" kern="1200" dirty="0">
                <a:solidFill>
                  <a:srgbClr val="000000"/>
                </a:solidFill>
                <a:latin typeface="Arial (Body)"/>
                <a:cs typeface="Times New Roman" panose="02020603050405020304" pitchFamily="18" charset="0"/>
              </a:rPr>
              <a:t>A poor web hosting service will be the source of problems and complaints</a:t>
            </a:r>
            <a:r>
              <a:rPr lang="en-US" altLang="en-US" sz="2400" kern="1200" dirty="0" smtClean="0">
                <a:solidFill>
                  <a:srgbClr val="000000"/>
                </a:solidFill>
                <a:latin typeface="Arial (Body)"/>
                <a:cs typeface="Times New Roman" panose="02020603050405020304" pitchFamily="18" charset="0"/>
              </a:rPr>
              <a:t>.</a:t>
            </a:r>
          </a:p>
          <a:p>
            <a:pPr marL="255651" indent="-255651" eaLnBrk="1" hangingPunct="1">
              <a:tabLst/>
              <a:defRPr/>
            </a:pPr>
            <a:r>
              <a:rPr lang="en-US" altLang="en-US" sz="2400" kern="1200" dirty="0">
                <a:solidFill>
                  <a:srgbClr val="000000"/>
                </a:solidFill>
                <a:latin typeface="Arial (Body)"/>
                <a:cs typeface="Times New Roman" panose="02020603050405020304" pitchFamily="18" charset="0"/>
              </a:rPr>
              <a:t>Do not use free web hosting for a commercial website</a:t>
            </a:r>
            <a:r>
              <a:rPr lang="en-US" altLang="en-US" sz="2400" kern="1200" dirty="0" smtClean="0">
                <a:solidFill>
                  <a:srgbClr val="000000"/>
                </a:solidFill>
                <a:latin typeface="Arial (Body)"/>
                <a:cs typeface="Times New Roman" panose="02020603050405020304" pitchFamily="18" charset="0"/>
              </a:rPr>
              <a:t>.</a:t>
            </a:r>
            <a:endParaRPr lang="en-US" altLang="en-US" sz="2400" kern="1200" dirty="0">
              <a:solidFill>
                <a:srgbClr val="000000"/>
              </a:solidFill>
              <a:latin typeface="Arial (Body)"/>
              <a:ea typeface="+mn-ea"/>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pPr eaLnBrk="1" fontAlgn="auto" hangingPunct="1">
              <a:lnSpc>
                <a:spcPct val="85000"/>
              </a:lnSpc>
              <a:spcBef>
                <a:spcPct val="0"/>
              </a:spcBef>
              <a:spcAft>
                <a:spcPts val="0"/>
              </a:spcAft>
              <a:buClrTx/>
              <a:defRPr/>
            </a:pPr>
            <a:r>
              <a:rPr lang="en-US" kern="1200" spc="-50" dirty="0">
                <a:latin typeface="Times New Roman" panose="02020603050405020304" pitchFamily="18" charset="0"/>
              </a:rPr>
              <a:t>Types of Web Hosting </a:t>
            </a:r>
            <a:r>
              <a:rPr lang="en-US" sz="2000" b="0" kern="1200" spc="-50" dirty="0">
                <a:latin typeface="Times New Roman" panose="02020603050405020304" pitchFamily="18" charset="0"/>
              </a:rPr>
              <a:t>(1 of 2)</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600200"/>
            <a:ext cx="8405446" cy="4775636"/>
          </a:xfrm>
        </p:spPr>
        <p:txBody>
          <a:bodyPr wrap="square">
            <a:spAutoFit/>
          </a:bodyPr>
          <a:lstStyle/>
          <a:p>
            <a:pPr marL="0" indent="0" eaLnBrk="1" hangingPunct="1">
              <a:spcBef>
                <a:spcPts val="1200"/>
              </a:spcBef>
              <a:buNone/>
              <a:tabLst/>
              <a:defRPr/>
            </a:pPr>
            <a:r>
              <a:rPr lang="en-US" altLang="en-US" sz="2000" kern="1200" dirty="0">
                <a:solidFill>
                  <a:srgbClr val="000000"/>
                </a:solidFill>
                <a:latin typeface="Arial (Body)"/>
                <a:ea typeface="+mn-ea"/>
                <a:cs typeface="Times New Roman" panose="02020603050405020304" pitchFamily="18" charset="0"/>
              </a:rPr>
              <a:t>Hosting Needs</a:t>
            </a:r>
            <a:r>
              <a:rPr lang="en-US" altLang="en-US" sz="2000" kern="1200" dirty="0" smtClean="0">
                <a:solidFill>
                  <a:srgbClr val="000000"/>
                </a:solidFill>
                <a:latin typeface="Arial (Body)"/>
                <a:ea typeface="+mn-ea"/>
                <a:cs typeface="Times New Roman" panose="02020603050405020304" pitchFamily="18" charset="0"/>
              </a:rPr>
              <a:t>: Small </a:t>
            </a:r>
            <a:r>
              <a:rPr lang="en-US" altLang="en-US" sz="2000" kern="1200" dirty="0">
                <a:solidFill>
                  <a:srgbClr val="000000"/>
                </a:solidFill>
                <a:latin typeface="Arial (Body)"/>
                <a:ea typeface="+mn-ea"/>
                <a:cs typeface="Times New Roman" panose="02020603050405020304" pitchFamily="18" charset="0"/>
              </a:rPr>
              <a:t>to Medium </a:t>
            </a:r>
            <a:r>
              <a:rPr lang="en-US" altLang="en-US" sz="2000" kern="1200" dirty="0" smtClean="0">
                <a:solidFill>
                  <a:srgbClr val="000000"/>
                </a:solidFill>
                <a:latin typeface="Arial (Body)"/>
                <a:ea typeface="+mn-ea"/>
                <a:cs typeface="Times New Roman" panose="02020603050405020304" pitchFamily="18" charset="0"/>
              </a:rPr>
              <a:t>Website</a:t>
            </a:r>
          </a:p>
          <a:p>
            <a:pPr marL="255600" lvl="1" indent="-255600" eaLnBrk="1" hangingPunct="1">
              <a:spcBef>
                <a:spcPts val="1200"/>
              </a:spcBef>
              <a:buFont typeface="Arial" panose="020B0604020202020204" pitchFamily="34" charset="0"/>
              <a:buChar char="•"/>
              <a:defRPr/>
            </a:pPr>
            <a:r>
              <a:rPr lang="en-US" altLang="en-US" sz="2000" kern="1200" dirty="0">
                <a:solidFill>
                  <a:srgbClr val="000000"/>
                </a:solidFill>
                <a:latin typeface="Arial (Body)"/>
                <a:cs typeface="Times New Roman" panose="02020603050405020304" pitchFamily="18" charset="0"/>
              </a:rPr>
              <a:t>Virtual </a:t>
            </a:r>
            <a:r>
              <a:rPr lang="en-US" altLang="en-US" sz="2000" kern="1200" dirty="0" smtClean="0">
                <a:solidFill>
                  <a:srgbClr val="000000"/>
                </a:solidFill>
                <a:latin typeface="Arial (Body)"/>
                <a:cs typeface="Times New Roman" panose="02020603050405020304" pitchFamily="18" charset="0"/>
              </a:rPr>
              <a:t>Hosting</a:t>
            </a:r>
            <a:endParaRPr lang="en-US" altLang="en-US" sz="2000" kern="1200" dirty="0" smtClean="0">
              <a:solidFill>
                <a:srgbClr val="000000"/>
              </a:solidFill>
              <a:latin typeface="Arial (Body)"/>
              <a:ea typeface="+mn-ea"/>
              <a:cs typeface="Times New Roman" panose="02020603050405020304" pitchFamily="18" charset="0"/>
            </a:endParaRPr>
          </a:p>
          <a:p>
            <a:pPr marL="741553" lvl="1" indent="-284353" eaLnBrk="1" hangingPunct="1">
              <a:spcBef>
                <a:spcPts val="400"/>
              </a:spcBef>
              <a:buFont typeface="Arial" panose="020B0604020202020204" pitchFamily="34" charset="0"/>
              <a:buChar char="–"/>
              <a:defRPr/>
            </a:pPr>
            <a:r>
              <a:rPr lang="en-US" altLang="en-US" sz="2000" kern="1200" dirty="0">
                <a:solidFill>
                  <a:srgbClr val="000000"/>
                </a:solidFill>
                <a:latin typeface="Arial (Body)"/>
                <a:cs typeface="Times New Roman" panose="02020603050405020304" pitchFamily="18" charset="0"/>
              </a:rPr>
              <a:t>The web host </a:t>
            </a:r>
            <a:r>
              <a:rPr lang="en-US" altLang="en-US" sz="2000" kern="1200" dirty="0" smtClean="0">
                <a:solidFill>
                  <a:srgbClr val="000000"/>
                </a:solidFill>
                <a:latin typeface="Arial (Body)"/>
                <a:cs typeface="Times New Roman" panose="02020603050405020304" pitchFamily="18" charset="0"/>
              </a:rPr>
              <a:t>provider’s </a:t>
            </a:r>
            <a:r>
              <a:rPr lang="en-US" altLang="en-US" sz="2000" kern="1200" dirty="0">
                <a:solidFill>
                  <a:srgbClr val="000000"/>
                </a:solidFill>
                <a:latin typeface="Arial (Body)"/>
                <a:cs typeface="Times New Roman" panose="02020603050405020304" pitchFamily="18" charset="0"/>
              </a:rPr>
              <a:t>server is divided into a number of virtual domains and multiple websites are set up on the same computer.</a:t>
            </a:r>
            <a:endParaRPr lang="en-US" altLang="en-US" sz="2000" kern="1200" dirty="0">
              <a:solidFill>
                <a:srgbClr val="000000"/>
              </a:solidFill>
              <a:latin typeface="Arial (Body)"/>
              <a:ea typeface="+mn-ea"/>
              <a:cs typeface="Times New Roman" panose="02020603050405020304" pitchFamily="18" charset="0"/>
            </a:endParaRPr>
          </a:p>
          <a:p>
            <a:pPr marL="255600" lvl="1" indent="-255600" eaLnBrk="1" hangingPunct="1">
              <a:spcBef>
                <a:spcPts val="1200"/>
              </a:spcBef>
              <a:buFont typeface="Arial" panose="020B0604020202020204" pitchFamily="34" charset="0"/>
              <a:buChar char="•"/>
              <a:defRPr/>
            </a:pPr>
            <a:r>
              <a:rPr lang="en-US" altLang="en-US" sz="2000" kern="1200" dirty="0" smtClean="0">
                <a:solidFill>
                  <a:srgbClr val="000000"/>
                </a:solidFill>
                <a:latin typeface="Arial (Body)"/>
                <a:ea typeface="+mn-ea"/>
                <a:cs typeface="Times New Roman" panose="02020603050405020304" pitchFamily="18" charset="0"/>
              </a:rPr>
              <a:t>Consider:</a:t>
            </a:r>
          </a:p>
          <a:p>
            <a:pPr marL="741553" lvl="1" indent="-284353" eaLnBrk="1" hangingPunct="1">
              <a:buFont typeface="Arial" panose="020B0604020202020204" pitchFamily="34" charset="0"/>
              <a:buChar char="–"/>
              <a:defRPr/>
            </a:pPr>
            <a:r>
              <a:rPr lang="en-US" altLang="en-US" sz="2000" kern="1200" dirty="0">
                <a:solidFill>
                  <a:srgbClr val="000000"/>
                </a:solidFill>
                <a:latin typeface="Arial (Body)"/>
                <a:cs typeface="Times New Roman" panose="02020603050405020304" pitchFamily="18" charset="0"/>
              </a:rPr>
              <a:t>Future growth and scalability of web </a:t>
            </a:r>
            <a:r>
              <a:rPr lang="en-US" altLang="en-US" sz="2000" kern="1200" dirty="0" smtClean="0">
                <a:solidFill>
                  <a:srgbClr val="000000"/>
                </a:solidFill>
                <a:latin typeface="Arial (Body)"/>
                <a:cs typeface="Times New Roman" panose="02020603050405020304" pitchFamily="18" charset="0"/>
              </a:rPr>
              <a:t>host</a:t>
            </a:r>
          </a:p>
          <a:p>
            <a:pPr marL="741553" lvl="1" indent="-284353" eaLnBrk="1" hangingPunct="1">
              <a:buFont typeface="Arial" panose="020B0604020202020204" pitchFamily="34" charset="0"/>
              <a:buChar char="–"/>
              <a:defRPr/>
            </a:pPr>
            <a:r>
              <a:rPr lang="en-US" altLang="en-US" sz="2000" kern="1200" dirty="0">
                <a:solidFill>
                  <a:srgbClr val="000000"/>
                </a:solidFill>
                <a:latin typeface="Arial (Body)"/>
                <a:cs typeface="Times New Roman" panose="02020603050405020304" pitchFamily="18" charset="0"/>
              </a:rPr>
              <a:t>Operating </a:t>
            </a:r>
            <a:r>
              <a:rPr lang="en-US" altLang="en-US" sz="2000" kern="1200" dirty="0" smtClean="0">
                <a:solidFill>
                  <a:srgbClr val="000000"/>
                </a:solidFill>
                <a:latin typeface="Arial (Body)"/>
                <a:cs typeface="Times New Roman" panose="02020603050405020304" pitchFamily="18" charset="0"/>
              </a:rPr>
              <a:t>System</a:t>
            </a:r>
          </a:p>
          <a:p>
            <a:pPr marL="741553" lvl="1" indent="-284353" eaLnBrk="1" hangingPunct="1">
              <a:buFont typeface="Arial" panose="020B0604020202020204" pitchFamily="34" charset="0"/>
              <a:buChar char="–"/>
              <a:defRPr/>
            </a:pPr>
            <a:r>
              <a:rPr lang="en-US" altLang="en-US" sz="2000" kern="1200" dirty="0">
                <a:solidFill>
                  <a:srgbClr val="000000"/>
                </a:solidFill>
                <a:latin typeface="Arial (Body)"/>
                <a:cs typeface="Times New Roman" panose="02020603050405020304" pitchFamily="18" charset="0"/>
              </a:rPr>
              <a:t>Types of server-side processing </a:t>
            </a:r>
            <a:r>
              <a:rPr lang="en-US" altLang="en-US" sz="2000" kern="1200" dirty="0" smtClean="0">
                <a:solidFill>
                  <a:srgbClr val="000000"/>
                </a:solidFill>
                <a:latin typeface="Arial (Body)"/>
                <a:cs typeface="Times New Roman" panose="02020603050405020304" pitchFamily="18" charset="0"/>
              </a:rPr>
              <a:t>supported</a:t>
            </a:r>
          </a:p>
          <a:p>
            <a:pPr marL="741553" lvl="1" indent="-284353" eaLnBrk="1" hangingPunct="1">
              <a:buFont typeface="Arial" panose="020B0604020202020204" pitchFamily="34" charset="0"/>
              <a:buChar char="–"/>
              <a:defRPr/>
            </a:pPr>
            <a:r>
              <a:rPr lang="en-US" altLang="en-US" sz="2000" kern="1200" dirty="0">
                <a:solidFill>
                  <a:srgbClr val="000000"/>
                </a:solidFill>
                <a:latin typeface="Arial (Body)"/>
                <a:cs typeface="Times New Roman" panose="02020603050405020304" pitchFamily="18" charset="0"/>
              </a:rPr>
              <a:t>Bandwidth of Internet </a:t>
            </a:r>
            <a:r>
              <a:rPr lang="en-US" altLang="en-US" sz="2000" kern="1200" dirty="0" smtClean="0">
                <a:solidFill>
                  <a:srgbClr val="000000"/>
                </a:solidFill>
                <a:latin typeface="Arial (Body)"/>
                <a:cs typeface="Times New Roman" panose="02020603050405020304" pitchFamily="18" charset="0"/>
              </a:rPr>
              <a:t>connection</a:t>
            </a:r>
          </a:p>
          <a:p>
            <a:pPr marL="741553" lvl="1" indent="-284353" eaLnBrk="1" hangingPunct="1">
              <a:buFont typeface="Arial" panose="020B0604020202020204" pitchFamily="34" charset="0"/>
              <a:buChar char="–"/>
              <a:defRPr/>
            </a:pPr>
            <a:r>
              <a:rPr lang="en-US" altLang="en-US" sz="2000" kern="1200" dirty="0">
                <a:solidFill>
                  <a:srgbClr val="000000"/>
                </a:solidFill>
                <a:latin typeface="Arial (Body)"/>
                <a:cs typeface="Times New Roman" panose="02020603050405020304" pitchFamily="18" charset="0"/>
              </a:rPr>
              <a:t>Both local and national web host </a:t>
            </a:r>
            <a:r>
              <a:rPr lang="en-US" altLang="en-US" sz="2000" kern="1200" dirty="0" smtClean="0">
                <a:solidFill>
                  <a:srgbClr val="000000"/>
                </a:solidFill>
                <a:latin typeface="Arial (Body)"/>
                <a:cs typeface="Times New Roman" panose="02020603050405020304" pitchFamily="18" charset="0"/>
              </a:rPr>
              <a:t>providers</a:t>
            </a:r>
          </a:p>
          <a:p>
            <a:pPr marL="741553" lvl="1" indent="-284353" eaLnBrk="1" hangingPunct="1">
              <a:buFont typeface="Arial" panose="020B0604020202020204" pitchFamily="34" charset="0"/>
              <a:buChar char="–"/>
              <a:defRPr/>
            </a:pPr>
            <a:r>
              <a:rPr lang="en-US" altLang="en-US" sz="2000" kern="1200" dirty="0">
                <a:solidFill>
                  <a:srgbClr val="000000"/>
                </a:solidFill>
                <a:latin typeface="Arial (Body)"/>
                <a:cs typeface="Times New Roman" panose="02020603050405020304" pitchFamily="18" charset="0"/>
              </a:rPr>
              <a:t>Guaranteed uptime – service level agreement (</a:t>
            </a:r>
            <a:r>
              <a:rPr lang="en-US" altLang="en-US" sz="2000" kern="1200" dirty="0" smtClean="0">
                <a:solidFill>
                  <a:srgbClr val="000000"/>
                </a:solidFill>
                <a:latin typeface="Arial (Body)"/>
                <a:cs typeface="Times New Roman" panose="02020603050405020304" pitchFamily="18" charset="0"/>
              </a:rPr>
              <a:t>S</a:t>
            </a:r>
            <a:r>
              <a:rPr lang="en-US" altLang="en-US" sz="100" kern="1200" dirty="0" smtClean="0">
                <a:solidFill>
                  <a:srgbClr val="000000"/>
                </a:solidFill>
                <a:latin typeface="Arial (Body)"/>
                <a:cs typeface="Times New Roman" panose="02020603050405020304" pitchFamily="18" charset="0"/>
              </a:rPr>
              <a:t> </a:t>
            </a:r>
            <a:r>
              <a:rPr lang="en-US" altLang="en-US" sz="2000" kern="1200" dirty="0" smtClean="0">
                <a:solidFill>
                  <a:srgbClr val="000000"/>
                </a:solidFill>
                <a:latin typeface="Arial (Body)"/>
                <a:cs typeface="Times New Roman" panose="02020603050405020304" pitchFamily="18" charset="0"/>
              </a:rPr>
              <a:t>L</a:t>
            </a:r>
            <a:r>
              <a:rPr lang="en-US" altLang="en-US" sz="100" kern="1200" dirty="0" smtClean="0">
                <a:solidFill>
                  <a:srgbClr val="000000"/>
                </a:solidFill>
                <a:latin typeface="Arial (Body)"/>
                <a:cs typeface="Times New Roman" panose="02020603050405020304" pitchFamily="18" charset="0"/>
              </a:rPr>
              <a:t> </a:t>
            </a:r>
            <a:r>
              <a:rPr lang="en-US" altLang="en-US" sz="2000" kern="1200" dirty="0" smtClean="0">
                <a:solidFill>
                  <a:srgbClr val="000000"/>
                </a:solidFill>
                <a:latin typeface="Arial (Body)"/>
                <a:cs typeface="Times New Roman" panose="02020603050405020304" pitchFamily="18" charset="0"/>
              </a:rPr>
              <a:t>A)</a:t>
            </a:r>
          </a:p>
          <a:p>
            <a:pPr marL="741553" lvl="1" indent="-284353" eaLnBrk="1" hangingPunct="1">
              <a:buFont typeface="Arial" panose="020B0604020202020204" pitchFamily="34" charset="0"/>
              <a:buChar char="–"/>
              <a:defRPr/>
            </a:pPr>
            <a:r>
              <a:rPr lang="en-US" altLang="en-US" sz="2000" kern="1200" dirty="0">
                <a:solidFill>
                  <a:srgbClr val="000000"/>
                </a:solidFill>
                <a:latin typeface="Arial (Body)"/>
                <a:cs typeface="Times New Roman" panose="02020603050405020304" pitchFamily="18" charset="0"/>
              </a:rPr>
              <a:t>Technical </a:t>
            </a:r>
            <a:r>
              <a:rPr lang="en-US" altLang="en-US" sz="2000" kern="1200" dirty="0" smtClean="0">
                <a:solidFill>
                  <a:srgbClr val="000000"/>
                </a:solidFill>
                <a:latin typeface="Arial (Body)"/>
                <a:cs typeface="Times New Roman" panose="02020603050405020304" pitchFamily="18" charset="0"/>
              </a:rPr>
              <a:t>support</a:t>
            </a:r>
            <a:endParaRPr lang="en-US" altLang="en-US" sz="2000" kern="1200" dirty="0">
              <a:solidFill>
                <a:srgbClr val="000000"/>
              </a:solidFill>
              <a:latin typeface="Arial (Body)"/>
              <a:ea typeface="+mn-ea"/>
              <a:cs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pPr eaLnBrk="1" fontAlgn="auto" hangingPunct="1">
              <a:lnSpc>
                <a:spcPct val="85000"/>
              </a:lnSpc>
              <a:spcBef>
                <a:spcPct val="0"/>
              </a:spcBef>
              <a:spcAft>
                <a:spcPts val="0"/>
              </a:spcAft>
              <a:buClrTx/>
              <a:defRPr/>
            </a:pPr>
            <a:r>
              <a:rPr lang="en-US" kern="1200" spc="-50" dirty="0" smtClean="0">
                <a:latin typeface="Times New Roman" panose="02020603050405020304" pitchFamily="18" charset="0"/>
                <a:ea typeface="+mj-ea"/>
                <a:cs typeface="+mj-cs"/>
              </a:rPr>
              <a:t>Types of Web Hosting </a:t>
            </a:r>
            <a:r>
              <a:rPr lang="en-US" sz="2000" b="0" kern="1200" spc="-50" dirty="0" smtClean="0">
                <a:latin typeface="Times New Roman" panose="02020603050405020304" pitchFamily="18" charset="0"/>
                <a:ea typeface="+mj-ea"/>
                <a:cs typeface="+mj-cs"/>
              </a:rPr>
              <a:t>(2 of 2)</a:t>
            </a:r>
            <a:endParaRPr lang="en-US" sz="2000" b="0"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p:txBody>
          <a:bodyPr>
            <a:spAutoFit/>
          </a:bodyPr>
          <a:lstStyle/>
          <a:p>
            <a:pPr marL="0" indent="0" eaLnBrk="1" hangingPunct="1">
              <a:buNone/>
              <a:tabLst/>
              <a:defRPr/>
            </a:pPr>
            <a:r>
              <a:rPr lang="en-US" altLang="en-US" sz="2400" kern="1200" dirty="0">
                <a:solidFill>
                  <a:srgbClr val="000000"/>
                </a:solidFill>
                <a:latin typeface="Arial (Body)"/>
                <a:ea typeface="+mn-ea"/>
                <a:cs typeface="Times New Roman" panose="02020603050405020304" pitchFamily="18" charset="0"/>
              </a:rPr>
              <a:t>Hosting Needs: Large to Enterprise </a:t>
            </a:r>
            <a:r>
              <a:rPr lang="en-US" altLang="en-US" sz="2400" kern="1200" dirty="0" smtClean="0">
                <a:solidFill>
                  <a:srgbClr val="000000"/>
                </a:solidFill>
                <a:latin typeface="Arial (Body)"/>
                <a:ea typeface="+mn-ea"/>
                <a:cs typeface="Times New Roman" panose="02020603050405020304" pitchFamily="18" charset="0"/>
              </a:rPr>
              <a:t>Website</a:t>
            </a:r>
          </a:p>
          <a:p>
            <a:pPr marL="255651" indent="-255651" eaLnBrk="1" hangingPunct="1">
              <a:tabLst/>
              <a:defRPr/>
            </a:pPr>
            <a:r>
              <a:rPr lang="en-US" altLang="en-US" sz="2400" kern="1200" dirty="0">
                <a:solidFill>
                  <a:srgbClr val="000000"/>
                </a:solidFill>
                <a:latin typeface="Arial (Body)"/>
                <a:cs typeface="Times New Roman" panose="02020603050405020304" pitchFamily="18" charset="0"/>
              </a:rPr>
              <a:t>Dedicated web </a:t>
            </a:r>
            <a:r>
              <a:rPr lang="en-US" altLang="en-US" sz="2400" kern="1200" dirty="0" smtClean="0">
                <a:solidFill>
                  <a:srgbClr val="000000"/>
                </a:solidFill>
                <a:latin typeface="Arial (Body)"/>
                <a:cs typeface="Times New Roman" panose="02020603050405020304" pitchFamily="18" charset="0"/>
              </a:rPr>
              <a:t>Server</a:t>
            </a:r>
          </a:p>
          <a:p>
            <a:pPr marL="255651" indent="-255651" eaLnBrk="1" hangingPunct="1">
              <a:tabLst/>
              <a:defRPr/>
            </a:pPr>
            <a:r>
              <a:rPr lang="en-US" altLang="en-US" sz="2400" kern="1200" dirty="0">
                <a:solidFill>
                  <a:srgbClr val="000000"/>
                </a:solidFill>
                <a:latin typeface="Arial (Body)"/>
                <a:cs typeface="Times New Roman" panose="02020603050405020304" pitchFamily="18" charset="0"/>
              </a:rPr>
              <a:t>Co-located web </a:t>
            </a:r>
            <a:r>
              <a:rPr lang="en-US" altLang="en-US" sz="2400" kern="1200" dirty="0" smtClean="0">
                <a:solidFill>
                  <a:srgbClr val="000000"/>
                </a:solidFill>
                <a:latin typeface="Arial (Body)"/>
                <a:cs typeface="Times New Roman" panose="02020603050405020304" pitchFamily="18" charset="0"/>
              </a:rPr>
              <a:t>Server</a:t>
            </a:r>
          </a:p>
          <a:p>
            <a:pPr marL="255651" indent="-255651" eaLnBrk="1" hangingPunct="1">
              <a:tabLst/>
              <a:defRPr/>
            </a:pPr>
            <a:r>
              <a:rPr lang="en-US" altLang="en-US" sz="2400" kern="1200" dirty="0">
                <a:solidFill>
                  <a:srgbClr val="000000"/>
                </a:solidFill>
                <a:latin typeface="Arial (Body)"/>
                <a:cs typeface="Times New Roman" panose="02020603050405020304" pitchFamily="18" charset="0"/>
              </a:rPr>
              <a:t>Consider:</a:t>
            </a:r>
            <a:endParaRPr lang="en-US" altLang="en-US" sz="2400" kern="1200" dirty="0">
              <a:solidFill>
                <a:srgbClr val="000000"/>
              </a:solidFill>
              <a:latin typeface="Arial (Body)"/>
              <a:ea typeface="+mn-ea"/>
              <a:cs typeface="Times New Roman" panose="02020603050405020304" pitchFamily="18" charset="0"/>
            </a:endParaRPr>
          </a:p>
          <a:p>
            <a:pPr marL="741553" lvl="1" indent="-284353" eaLnBrk="1" hangingPunct="1">
              <a:buFont typeface="Arial" panose="020B0604020202020204" pitchFamily="34" charset="0"/>
              <a:buChar char="–"/>
              <a:defRPr/>
            </a:pPr>
            <a:r>
              <a:rPr lang="en-US" altLang="en-US" sz="2400" kern="1200" dirty="0" smtClean="0">
                <a:solidFill>
                  <a:srgbClr val="000000"/>
                </a:solidFill>
                <a:latin typeface="Arial (Body)"/>
                <a:cs typeface="Times New Roman" panose="02020603050405020304" pitchFamily="18" charset="0"/>
              </a:rPr>
              <a:t>National </a:t>
            </a:r>
            <a:r>
              <a:rPr lang="en-US" altLang="en-US" sz="2400" kern="1200" dirty="0">
                <a:solidFill>
                  <a:srgbClr val="000000"/>
                </a:solidFill>
                <a:latin typeface="Arial (Body)"/>
                <a:cs typeface="Times New Roman" panose="02020603050405020304" pitchFamily="18" charset="0"/>
              </a:rPr>
              <a:t>web host </a:t>
            </a:r>
            <a:r>
              <a:rPr lang="en-US" altLang="en-US" sz="2400" kern="1200" dirty="0" smtClean="0">
                <a:solidFill>
                  <a:srgbClr val="000000"/>
                </a:solidFill>
                <a:latin typeface="Arial (Body)"/>
                <a:cs typeface="Times New Roman" panose="02020603050405020304" pitchFamily="18" charset="0"/>
              </a:rPr>
              <a:t>providers</a:t>
            </a:r>
          </a:p>
          <a:p>
            <a:pPr marL="741553" lvl="1" indent="-284353" eaLnBrk="1" hangingPunct="1">
              <a:buFont typeface="Arial" panose="020B0604020202020204" pitchFamily="34" charset="0"/>
              <a:buChar char="–"/>
              <a:defRPr/>
            </a:pPr>
            <a:r>
              <a:rPr lang="en-US" altLang="en-US" sz="2400" kern="1200" dirty="0">
                <a:solidFill>
                  <a:srgbClr val="000000"/>
                </a:solidFill>
                <a:latin typeface="Arial (Body)"/>
                <a:cs typeface="Times New Roman" panose="02020603050405020304" pitchFamily="18" charset="0"/>
              </a:rPr>
              <a:t>Guaranteed uptime – service level agreement (S</a:t>
            </a:r>
            <a:r>
              <a:rPr lang="en-US" altLang="en-US" sz="100" kern="1200" dirty="0">
                <a:solidFill>
                  <a:srgbClr val="000000"/>
                </a:solidFill>
                <a:latin typeface="Arial (Body)"/>
                <a:cs typeface="Times New Roman" panose="02020603050405020304" pitchFamily="18" charset="0"/>
              </a:rPr>
              <a:t> </a:t>
            </a:r>
            <a:r>
              <a:rPr lang="en-US" altLang="en-US" sz="2400" kern="1200" dirty="0">
                <a:solidFill>
                  <a:srgbClr val="000000"/>
                </a:solidFill>
                <a:latin typeface="Arial (Body)"/>
                <a:cs typeface="Times New Roman" panose="02020603050405020304" pitchFamily="18" charset="0"/>
              </a:rPr>
              <a:t>L</a:t>
            </a:r>
            <a:r>
              <a:rPr lang="en-US" altLang="en-US" sz="100" kern="1200" dirty="0">
                <a:solidFill>
                  <a:srgbClr val="000000"/>
                </a:solidFill>
                <a:latin typeface="Arial (Body)"/>
                <a:cs typeface="Times New Roman" panose="02020603050405020304" pitchFamily="18" charset="0"/>
              </a:rPr>
              <a:t> </a:t>
            </a:r>
            <a:r>
              <a:rPr lang="en-US" altLang="en-US" sz="2400" kern="1200" dirty="0">
                <a:solidFill>
                  <a:srgbClr val="000000"/>
                </a:solidFill>
                <a:latin typeface="Arial (Body)"/>
                <a:cs typeface="Times New Roman" panose="02020603050405020304" pitchFamily="18" charset="0"/>
              </a:rPr>
              <a:t>A</a:t>
            </a:r>
            <a:r>
              <a:rPr lang="en-US" altLang="en-US" sz="2400" kern="1200" dirty="0" smtClean="0">
                <a:solidFill>
                  <a:srgbClr val="000000"/>
                </a:solidFill>
                <a:latin typeface="Arial (Body)"/>
                <a:cs typeface="Times New Roman" panose="02020603050405020304" pitchFamily="18" charset="0"/>
              </a:rPr>
              <a:t>)</a:t>
            </a:r>
          </a:p>
          <a:p>
            <a:pPr marL="741553" lvl="1" indent="-284353" eaLnBrk="1" hangingPunct="1">
              <a:buFont typeface="Arial" panose="020B0604020202020204" pitchFamily="34" charset="0"/>
              <a:buChar char="–"/>
              <a:defRPr/>
            </a:pPr>
            <a:r>
              <a:rPr lang="en-US" altLang="en-US" sz="2400" kern="1200" dirty="0">
                <a:solidFill>
                  <a:srgbClr val="000000"/>
                </a:solidFill>
                <a:latin typeface="Arial (Body)"/>
                <a:cs typeface="Times New Roman" panose="02020603050405020304" pitchFamily="18" charset="0"/>
              </a:rPr>
              <a:t>Bandwidth of Internet </a:t>
            </a:r>
            <a:r>
              <a:rPr lang="en-US" altLang="en-US" sz="2400" kern="1200" dirty="0" smtClean="0">
                <a:solidFill>
                  <a:srgbClr val="000000"/>
                </a:solidFill>
                <a:latin typeface="Arial (Body)"/>
                <a:cs typeface="Times New Roman" panose="02020603050405020304" pitchFamily="18" charset="0"/>
              </a:rPr>
              <a:t>connection</a:t>
            </a:r>
          </a:p>
          <a:p>
            <a:pPr marL="741553" lvl="1" indent="-284353" eaLnBrk="1" hangingPunct="1">
              <a:buFont typeface="Arial" panose="020B0604020202020204" pitchFamily="34" charset="0"/>
              <a:buChar char="–"/>
              <a:defRPr/>
            </a:pPr>
            <a:r>
              <a:rPr lang="en-US" altLang="en-US" sz="2400" kern="1200" dirty="0">
                <a:solidFill>
                  <a:srgbClr val="000000"/>
                </a:solidFill>
                <a:latin typeface="Arial (Body)"/>
                <a:cs typeface="Times New Roman" panose="02020603050405020304" pitchFamily="18" charset="0"/>
              </a:rPr>
              <a:t>Technical </a:t>
            </a:r>
            <a:r>
              <a:rPr lang="en-US" altLang="en-US" sz="2400" kern="1200" dirty="0" smtClean="0">
                <a:solidFill>
                  <a:srgbClr val="000000"/>
                </a:solidFill>
                <a:latin typeface="Arial (Body)"/>
                <a:cs typeface="Times New Roman" panose="02020603050405020304" pitchFamily="18" charset="0"/>
              </a:rPr>
              <a:t>Support</a:t>
            </a:r>
            <a:endParaRPr lang="en-US" altLang="en-US" sz="2400" kern="1200" dirty="0" smtClean="0">
              <a:solidFill>
                <a:srgbClr val="000000"/>
              </a:solidFill>
              <a:latin typeface="Arial (Body)"/>
              <a:ea typeface="+mn-ea"/>
              <a:cs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pPr eaLnBrk="1" fontAlgn="auto" hangingPunct="1">
              <a:lnSpc>
                <a:spcPct val="85000"/>
              </a:lnSpc>
              <a:spcBef>
                <a:spcPct val="0"/>
              </a:spcBef>
              <a:spcAft>
                <a:spcPts val="0"/>
              </a:spcAft>
              <a:buClrTx/>
              <a:defRPr/>
            </a:pPr>
            <a:r>
              <a:rPr lang="en-US" kern="1200" spc="-50" dirty="0" smtClean="0">
                <a:latin typeface="Times New Roman" panose="02020603050405020304" pitchFamily="18" charset="0"/>
                <a:ea typeface="+mj-ea"/>
                <a:cs typeface="+mj-cs"/>
              </a:rPr>
              <a:t>Dedicated Web Server</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600200"/>
            <a:ext cx="8229600" cy="3154679"/>
          </a:xfrm>
        </p:spPr>
        <p:txBody>
          <a:bodyPr>
            <a:spAutoFit/>
          </a:bodyPr>
          <a:lstStyle/>
          <a:p>
            <a:pPr marL="0" indent="0" eaLnBrk="1" hangingPunct="1">
              <a:buNone/>
              <a:tabLst/>
              <a:defRPr/>
            </a:pPr>
            <a:r>
              <a:rPr lang="en-US" altLang="en-US" sz="2400" kern="1200" dirty="0">
                <a:solidFill>
                  <a:srgbClr val="000000"/>
                </a:solidFill>
                <a:latin typeface="Arial (Body)"/>
                <a:ea typeface="+mn-ea"/>
                <a:cs typeface="Times New Roman" panose="02020603050405020304" pitchFamily="18" charset="0"/>
              </a:rPr>
              <a:t>Dedicated Web </a:t>
            </a:r>
            <a:r>
              <a:rPr lang="en-US" altLang="en-US" sz="2400" kern="1200" dirty="0" smtClean="0">
                <a:solidFill>
                  <a:srgbClr val="000000"/>
                </a:solidFill>
                <a:latin typeface="Arial (Body)"/>
                <a:ea typeface="+mn-ea"/>
                <a:cs typeface="Times New Roman" panose="02020603050405020304" pitchFamily="18" charset="0"/>
              </a:rPr>
              <a:t>Server</a:t>
            </a:r>
          </a:p>
          <a:p>
            <a:pPr marL="255651" indent="-255651" eaLnBrk="1" hangingPunct="1">
              <a:tabLst/>
              <a:defRPr/>
            </a:pPr>
            <a:r>
              <a:rPr lang="en-US" altLang="en-US" sz="2400" kern="1200" dirty="0">
                <a:solidFill>
                  <a:srgbClr val="000000"/>
                </a:solidFill>
                <a:latin typeface="Arial (Body)"/>
                <a:cs typeface="Times New Roman" panose="02020603050405020304" pitchFamily="18" charset="0"/>
              </a:rPr>
              <a:t>The exclusive use of a rented computer and connection to the Internet that is housed in the web hosting </a:t>
            </a:r>
            <a:r>
              <a:rPr lang="en-US" altLang="en-US" sz="2400" kern="1200" dirty="0" smtClean="0">
                <a:solidFill>
                  <a:srgbClr val="000000"/>
                </a:solidFill>
                <a:latin typeface="Arial (Body)"/>
                <a:cs typeface="Times New Roman" panose="02020603050405020304" pitchFamily="18" charset="0"/>
              </a:rPr>
              <a:t>company’s </a:t>
            </a:r>
            <a:r>
              <a:rPr lang="en-US" altLang="en-US" sz="2400" kern="1200" dirty="0">
                <a:solidFill>
                  <a:srgbClr val="000000"/>
                </a:solidFill>
                <a:latin typeface="Arial (Body)"/>
                <a:cs typeface="Times New Roman" panose="02020603050405020304" pitchFamily="18" charset="0"/>
              </a:rPr>
              <a:t>premises</a:t>
            </a:r>
            <a:r>
              <a:rPr lang="en-US" altLang="en-US" sz="2400" kern="1200" dirty="0" smtClean="0">
                <a:solidFill>
                  <a:srgbClr val="000000"/>
                </a:solidFill>
                <a:latin typeface="Arial (Body)"/>
                <a:cs typeface="Times New Roman" panose="02020603050405020304" pitchFamily="18" charset="0"/>
              </a:rPr>
              <a:t>.</a:t>
            </a:r>
          </a:p>
          <a:p>
            <a:pPr marL="255651" indent="-255651" eaLnBrk="1" hangingPunct="1">
              <a:tabLst/>
              <a:defRPr/>
            </a:pPr>
            <a:r>
              <a:rPr lang="en-US" altLang="en-US" sz="2400" kern="1200" dirty="0">
                <a:solidFill>
                  <a:srgbClr val="000000"/>
                </a:solidFill>
                <a:latin typeface="Arial (Body)"/>
                <a:cs typeface="Times New Roman" panose="02020603050405020304" pitchFamily="18" charset="0"/>
              </a:rPr>
              <a:t>The server can usually be configured and operated remotely from the client company or you can pay the web host provider to administer it for you</a:t>
            </a:r>
            <a:r>
              <a:rPr lang="en-US" altLang="en-US" sz="2400" kern="1200" dirty="0" smtClean="0">
                <a:solidFill>
                  <a:srgbClr val="000000"/>
                </a:solidFill>
                <a:latin typeface="Arial (Body)"/>
                <a:cs typeface="Times New Roman" panose="02020603050405020304" pitchFamily="18" charset="0"/>
              </a:rPr>
              <a:t>.</a:t>
            </a:r>
            <a:endParaRPr lang="en-US" altLang="en-US" sz="2400" kern="1200" dirty="0">
              <a:solidFill>
                <a:srgbClr val="000000"/>
              </a:solidFill>
              <a:latin typeface="Arial (Body)"/>
              <a:ea typeface="+mn-ea"/>
              <a:cs typeface="Times New Roman"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pPr eaLnBrk="1" fontAlgn="auto" hangingPunct="1">
              <a:lnSpc>
                <a:spcPct val="85000"/>
              </a:lnSpc>
              <a:spcBef>
                <a:spcPct val="0"/>
              </a:spcBef>
              <a:spcAft>
                <a:spcPts val="0"/>
              </a:spcAft>
              <a:buClrTx/>
              <a:defRPr/>
            </a:pPr>
            <a:r>
              <a:rPr lang="en-US" kern="1200" spc="-50" dirty="0" smtClean="0">
                <a:latin typeface="Times New Roman" panose="02020603050405020304" pitchFamily="18" charset="0"/>
                <a:ea typeface="+mj-ea"/>
                <a:cs typeface="+mj-cs"/>
              </a:rPr>
              <a:t>Co-Located Web Server</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600200"/>
            <a:ext cx="8229600" cy="3908732"/>
          </a:xfrm>
        </p:spPr>
        <p:txBody>
          <a:bodyPr>
            <a:spAutoFit/>
          </a:bodyPr>
          <a:lstStyle/>
          <a:p>
            <a:pPr marL="0" indent="0" eaLnBrk="1" hangingPunct="1">
              <a:buNone/>
              <a:tabLst/>
              <a:defRPr/>
            </a:pPr>
            <a:r>
              <a:rPr lang="en-US" altLang="en-US" sz="2400" kern="1200" dirty="0">
                <a:solidFill>
                  <a:srgbClr val="000000"/>
                </a:solidFill>
                <a:latin typeface="Arial (Body)"/>
                <a:ea typeface="+mn-ea"/>
                <a:cs typeface="Times New Roman" panose="02020603050405020304" pitchFamily="18" charset="0"/>
              </a:rPr>
              <a:t>Co-Located Web </a:t>
            </a:r>
            <a:r>
              <a:rPr lang="en-US" altLang="en-US" sz="2400" kern="1200" dirty="0" smtClean="0">
                <a:solidFill>
                  <a:srgbClr val="000000"/>
                </a:solidFill>
                <a:latin typeface="Arial (Body)"/>
                <a:ea typeface="+mn-ea"/>
                <a:cs typeface="Times New Roman" panose="02020603050405020304" pitchFamily="18" charset="0"/>
              </a:rPr>
              <a:t>Server</a:t>
            </a:r>
          </a:p>
          <a:p>
            <a:pPr marL="255651" indent="-255651" eaLnBrk="1" hangingPunct="1">
              <a:tabLst/>
              <a:defRPr/>
            </a:pPr>
            <a:r>
              <a:rPr lang="en-US" altLang="en-US" sz="2400" kern="1200" dirty="0">
                <a:solidFill>
                  <a:srgbClr val="000000"/>
                </a:solidFill>
                <a:latin typeface="Arial (Body)"/>
                <a:cs typeface="Times New Roman" panose="02020603050405020304" pitchFamily="18" charset="0"/>
              </a:rPr>
              <a:t>A computer that your organization has purchased and configured</a:t>
            </a:r>
            <a:r>
              <a:rPr lang="en-US" altLang="en-US" sz="2400" kern="1200" dirty="0" smtClean="0">
                <a:solidFill>
                  <a:srgbClr val="000000"/>
                </a:solidFill>
                <a:latin typeface="Arial (Body)"/>
                <a:cs typeface="Times New Roman" panose="02020603050405020304" pitchFamily="18" charset="0"/>
              </a:rPr>
              <a:t>.</a:t>
            </a:r>
          </a:p>
          <a:p>
            <a:pPr marL="255651" indent="-255651" eaLnBrk="1" hangingPunct="1">
              <a:tabLst/>
              <a:defRPr/>
            </a:pPr>
            <a:r>
              <a:rPr lang="en-US" altLang="en-US" sz="2400" kern="1200" dirty="0">
                <a:solidFill>
                  <a:srgbClr val="000000"/>
                </a:solidFill>
                <a:latin typeface="Arial (Body)"/>
                <a:cs typeface="Times New Roman" panose="02020603050405020304" pitchFamily="18" charset="0"/>
              </a:rPr>
              <a:t>Your organization effectively rents space at the web host </a:t>
            </a:r>
            <a:r>
              <a:rPr lang="en-US" altLang="en-US" sz="2400" kern="1200" dirty="0" smtClean="0">
                <a:solidFill>
                  <a:srgbClr val="000000"/>
                </a:solidFill>
                <a:latin typeface="Arial (Body)"/>
                <a:cs typeface="Times New Roman" panose="02020603050405020304" pitchFamily="18" charset="0"/>
              </a:rPr>
              <a:t>provider’s </a:t>
            </a:r>
            <a:r>
              <a:rPr lang="en-US" altLang="en-US" sz="2400" kern="1200" dirty="0">
                <a:solidFill>
                  <a:srgbClr val="000000"/>
                </a:solidFill>
                <a:latin typeface="Arial (Body)"/>
                <a:cs typeface="Times New Roman" panose="02020603050405020304" pitchFamily="18" charset="0"/>
              </a:rPr>
              <a:t>location</a:t>
            </a:r>
            <a:r>
              <a:rPr lang="en-US" altLang="en-US" sz="2400" kern="1200" dirty="0" smtClean="0">
                <a:solidFill>
                  <a:srgbClr val="000000"/>
                </a:solidFill>
                <a:latin typeface="Arial (Body)"/>
                <a:cs typeface="Times New Roman" panose="02020603050405020304" pitchFamily="18" charset="0"/>
              </a:rPr>
              <a:t>.</a:t>
            </a:r>
          </a:p>
          <a:p>
            <a:pPr marL="255651" indent="-255651" eaLnBrk="1" hangingPunct="1">
              <a:tabLst/>
              <a:defRPr/>
            </a:pPr>
            <a:r>
              <a:rPr lang="en-US" altLang="en-US" sz="2400" kern="1200" dirty="0">
                <a:solidFill>
                  <a:srgbClr val="000000"/>
                </a:solidFill>
                <a:latin typeface="Arial (Body)"/>
                <a:cs typeface="Times New Roman" panose="02020603050405020304" pitchFamily="18" charset="0"/>
              </a:rPr>
              <a:t>Your server is kept and connected to the Internet at their location</a:t>
            </a:r>
            <a:r>
              <a:rPr lang="en-US" altLang="en-US" sz="2400" kern="1200" dirty="0" smtClean="0">
                <a:solidFill>
                  <a:srgbClr val="000000"/>
                </a:solidFill>
                <a:latin typeface="Arial (Body)"/>
                <a:cs typeface="Times New Roman" panose="02020603050405020304" pitchFamily="18" charset="0"/>
              </a:rPr>
              <a:t>.</a:t>
            </a:r>
          </a:p>
          <a:p>
            <a:pPr marL="255651" indent="-255651" eaLnBrk="1" hangingPunct="1">
              <a:tabLst/>
              <a:defRPr/>
            </a:pPr>
            <a:r>
              <a:rPr lang="en-US" altLang="en-US" sz="2400" kern="1200" dirty="0">
                <a:solidFill>
                  <a:srgbClr val="000000"/>
                </a:solidFill>
                <a:latin typeface="Arial (Body)"/>
                <a:cs typeface="Times New Roman" panose="02020603050405020304" pitchFamily="18" charset="0"/>
              </a:rPr>
              <a:t>Your organization administers this computer</a:t>
            </a:r>
            <a:r>
              <a:rPr lang="en-US" altLang="en-US" sz="2400" kern="1200" dirty="0" smtClean="0">
                <a:solidFill>
                  <a:srgbClr val="000000"/>
                </a:solidFill>
                <a:latin typeface="Arial (Body)"/>
                <a:cs typeface="Times New Roman" panose="02020603050405020304" pitchFamily="18" charset="0"/>
              </a:rPr>
              <a:t>.</a:t>
            </a:r>
            <a:endParaRPr lang="en-US" altLang="en-US" sz="2400" kern="1200" dirty="0">
              <a:solidFill>
                <a:srgbClr val="000000"/>
              </a:solidFill>
              <a:latin typeface="Arial (Body)"/>
              <a:ea typeface="+mn-ea"/>
              <a:cs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pPr eaLnBrk="1" fontAlgn="auto" hangingPunct="1">
              <a:lnSpc>
                <a:spcPct val="85000"/>
              </a:lnSpc>
              <a:spcAft>
                <a:spcPts val="0"/>
              </a:spcAft>
              <a:buFont typeface="Times New Roman"/>
              <a:buNone/>
              <a:defRPr/>
            </a:pPr>
            <a:r>
              <a:rPr lang="en-US" sz="3400" b="1" kern="1200" spc="-50" dirty="0" smtClean="0">
                <a:solidFill>
                  <a:srgbClr val="007FA3"/>
                </a:solidFill>
                <a:latin typeface="Times New Roman" panose="02020603050405020304" pitchFamily="18" charset="0"/>
                <a:ea typeface="+mj-ea"/>
                <a:cs typeface="+mj-cs"/>
                <a:sym typeface="Times New Roman"/>
              </a:rPr>
              <a:t>Choosing a Virtual Host</a:t>
            </a:r>
            <a:endParaRPr lang="en-US" sz="3400" b="1" kern="1200" spc="-50" dirty="0">
              <a:solidFill>
                <a:srgbClr val="007FA3"/>
              </a:solidFill>
              <a:latin typeface="Times New Roman" panose="02020603050405020304" pitchFamily="18" charset="0"/>
              <a:ea typeface="+mj-ea"/>
              <a:cs typeface="+mj-cs"/>
              <a:sym typeface="Times New Roman"/>
            </a:endParaRPr>
          </a:p>
        </p:txBody>
      </p:sp>
      <p:sp>
        <p:nvSpPr>
          <p:cNvPr id="3" name="Content Placeholder 2"/>
          <p:cNvSpPr>
            <a:spLocks noGrp="1"/>
          </p:cNvSpPr>
          <p:nvPr>
            <p:ph idx="1"/>
          </p:nvPr>
        </p:nvSpPr>
        <p:spPr>
          <a:xfrm>
            <a:off x="457200" y="1600200"/>
            <a:ext cx="8229600" cy="553968"/>
          </a:xfrm>
        </p:spPr>
        <p:txBody>
          <a:bodyPr>
            <a:spAutoFit/>
          </a:bodyPr>
          <a:lstStyle/>
          <a:p>
            <a:pPr marL="0" indent="0" eaLnBrk="1" fontAlgn="auto" hangingPunct="1">
              <a:spcBef>
                <a:spcPts val="1500"/>
              </a:spcBef>
              <a:buClr>
                <a:srgbClr val="007FA3"/>
              </a:buClr>
              <a:buSzPct val="100000"/>
              <a:defRPr/>
            </a:pPr>
            <a:r>
              <a:rPr lang="en-US" sz="2400" kern="1200" dirty="0">
                <a:latin typeface="Arial (Body)"/>
                <a:ea typeface="+mn-ea"/>
                <a:cs typeface="+mn-cs"/>
                <a:sym typeface="Arial"/>
              </a:rPr>
              <a:t>See the Web Host Checklist (</a:t>
            </a:r>
            <a:r>
              <a:rPr lang="en-US" sz="2400" kern="1200" dirty="0" smtClean="0">
                <a:latin typeface="Arial (Body)"/>
                <a:ea typeface="+mn-ea"/>
                <a:cs typeface="+mn-cs"/>
                <a:sym typeface="Arial"/>
              </a:rPr>
              <a:t>Table 10.1)</a:t>
            </a:r>
            <a:endParaRPr lang="en-US" sz="2400" kern="1200" dirty="0">
              <a:latin typeface="Arial (Body)"/>
              <a:ea typeface="+mn-ea"/>
              <a:cs typeface="+mn-cs"/>
              <a:sym typeface="Arial"/>
            </a:endParaRPr>
          </a:p>
        </p:txBody>
      </p:sp>
      <p:sp>
        <p:nvSpPr>
          <p:cNvPr id="4" name="Content Placeholder 3"/>
          <p:cNvSpPr>
            <a:spLocks noGrp="1"/>
          </p:cNvSpPr>
          <p:nvPr>
            <p:ph idx="13"/>
          </p:nvPr>
        </p:nvSpPr>
        <p:spPr>
          <a:xfrm>
            <a:off x="945665" y="2257404"/>
            <a:ext cx="3382000" cy="4185731"/>
          </a:xfrm>
        </p:spPr>
        <p:txBody>
          <a:bodyPr wrap="square">
            <a:spAutoFit/>
          </a:bodyPr>
          <a:lstStyle/>
          <a:p>
            <a:pPr marL="255651" indent="-255651" eaLnBrk="1" hangingPunct="1">
              <a:spcBef>
                <a:spcPts val="1200"/>
              </a:spcBef>
              <a:buClr>
                <a:srgbClr val="007FA3"/>
              </a:buClr>
              <a:buSzPct val="100000"/>
              <a:buFont typeface="Arial" panose="020B0604020202020204" pitchFamily="34" charset="0"/>
              <a:buChar char="•"/>
              <a:defRPr/>
            </a:pPr>
            <a:r>
              <a:rPr lang="en-US" altLang="en-US" sz="2000" kern="1200" dirty="0">
                <a:latin typeface="Arial (Body)"/>
                <a:ea typeface="+mn-ea"/>
                <a:cs typeface="+mn-cs"/>
                <a:sym typeface="Arial"/>
              </a:rPr>
              <a:t>Operating System</a:t>
            </a:r>
          </a:p>
          <a:p>
            <a:pPr marL="255651" indent="-255651" eaLnBrk="1" hangingPunct="1">
              <a:spcBef>
                <a:spcPts val="1200"/>
              </a:spcBef>
              <a:buClr>
                <a:srgbClr val="007FA3"/>
              </a:buClr>
              <a:buSzPct val="100000"/>
              <a:buFont typeface="Arial" panose="020B0604020202020204" pitchFamily="34" charset="0"/>
              <a:buChar char="•"/>
              <a:defRPr/>
            </a:pPr>
            <a:r>
              <a:rPr lang="en-US" altLang="en-US" sz="2000" kern="1200" dirty="0">
                <a:latin typeface="Arial (Body)"/>
                <a:ea typeface="+mn-ea"/>
                <a:cs typeface="+mn-cs"/>
                <a:sym typeface="Arial"/>
              </a:rPr>
              <a:t>Web Server Software</a:t>
            </a:r>
          </a:p>
          <a:p>
            <a:pPr marL="255651" indent="-255651" eaLnBrk="1" hangingPunct="1">
              <a:spcBef>
                <a:spcPts val="1200"/>
              </a:spcBef>
              <a:buClr>
                <a:srgbClr val="007FA3"/>
              </a:buClr>
              <a:buSzPct val="100000"/>
              <a:buFont typeface="Arial" panose="020B0604020202020204" pitchFamily="34" charset="0"/>
              <a:buChar char="•"/>
              <a:defRPr/>
            </a:pPr>
            <a:r>
              <a:rPr lang="en-US" altLang="en-US" sz="2000" kern="1200" dirty="0" smtClean="0">
                <a:latin typeface="Arial (Body)"/>
                <a:ea typeface="+mn-ea"/>
                <a:cs typeface="+mn-cs"/>
                <a:sym typeface="Arial"/>
              </a:rPr>
              <a:t>Bandwidth</a:t>
            </a:r>
            <a:endParaRPr lang="en-US" altLang="en-US" sz="2000" kern="1200" dirty="0">
              <a:latin typeface="Arial (Body)"/>
              <a:ea typeface="+mn-ea"/>
              <a:cs typeface="+mn-cs"/>
              <a:sym typeface="Arial"/>
            </a:endParaRPr>
          </a:p>
          <a:p>
            <a:pPr marL="255651" indent="-255651" eaLnBrk="1" hangingPunct="1">
              <a:spcBef>
                <a:spcPts val="1200"/>
              </a:spcBef>
              <a:buClr>
                <a:srgbClr val="007FA3"/>
              </a:buClr>
              <a:buSzPct val="100000"/>
              <a:buFont typeface="Arial" panose="020B0604020202020204" pitchFamily="34" charset="0"/>
              <a:buChar char="•"/>
              <a:defRPr/>
            </a:pPr>
            <a:r>
              <a:rPr lang="en-US" altLang="en-US" sz="2000" kern="1200" dirty="0">
                <a:latin typeface="Arial (Body)"/>
                <a:ea typeface="+mn-ea"/>
                <a:cs typeface="+mn-cs"/>
                <a:sym typeface="Arial"/>
              </a:rPr>
              <a:t>Technical Support</a:t>
            </a:r>
          </a:p>
          <a:p>
            <a:pPr marL="255651" indent="-255651" eaLnBrk="1" hangingPunct="1">
              <a:spcBef>
                <a:spcPts val="1200"/>
              </a:spcBef>
              <a:buClr>
                <a:srgbClr val="007FA3"/>
              </a:buClr>
              <a:buSzPct val="100000"/>
              <a:buFont typeface="Arial" panose="020B0604020202020204" pitchFamily="34" charset="0"/>
              <a:buChar char="•"/>
              <a:defRPr/>
            </a:pPr>
            <a:r>
              <a:rPr lang="en-US" altLang="en-US" sz="2000" kern="1200" dirty="0" smtClean="0">
                <a:latin typeface="Arial (Body)"/>
                <a:ea typeface="+mn-ea"/>
                <a:cs typeface="+mn-cs"/>
                <a:sym typeface="Arial"/>
              </a:rPr>
              <a:t>Service Agreement</a:t>
            </a:r>
          </a:p>
          <a:p>
            <a:pPr marL="255651" indent="-255651" eaLnBrk="1" hangingPunct="1">
              <a:spcBef>
                <a:spcPts val="1200"/>
              </a:spcBef>
              <a:buClr>
                <a:srgbClr val="007FA3"/>
              </a:buClr>
              <a:buSzPct val="100000"/>
              <a:buFont typeface="Arial" panose="020B0604020202020204" pitchFamily="34" charset="0"/>
              <a:buChar char="•"/>
              <a:defRPr/>
            </a:pPr>
            <a:r>
              <a:rPr lang="en-US" altLang="en-US" sz="2000" kern="1200" dirty="0">
                <a:latin typeface="Arial (Body)"/>
              </a:rPr>
              <a:t>Disk </a:t>
            </a:r>
            <a:r>
              <a:rPr lang="en-US" altLang="en-US" sz="2000" kern="1200" dirty="0" smtClean="0">
                <a:latin typeface="Arial (Body)"/>
              </a:rPr>
              <a:t>Space</a:t>
            </a:r>
          </a:p>
          <a:p>
            <a:pPr marL="255651" indent="-255651" eaLnBrk="1" hangingPunct="1">
              <a:spcBef>
                <a:spcPts val="1200"/>
              </a:spcBef>
              <a:buClr>
                <a:srgbClr val="007FA3"/>
              </a:buClr>
              <a:buSzPct val="100000"/>
              <a:buFont typeface="Arial" panose="020B0604020202020204" pitchFamily="34" charset="0"/>
              <a:buChar char="•"/>
              <a:defRPr/>
            </a:pPr>
            <a:r>
              <a:rPr lang="en-US" altLang="en-US" sz="2000" kern="1200" dirty="0" smtClean="0">
                <a:latin typeface="Arial (Body)"/>
              </a:rPr>
              <a:t>E-mail</a:t>
            </a:r>
          </a:p>
          <a:p>
            <a:pPr marL="255651" indent="-255651" eaLnBrk="1" hangingPunct="1">
              <a:spcBef>
                <a:spcPts val="1200"/>
              </a:spcBef>
              <a:buClr>
                <a:srgbClr val="007FA3"/>
              </a:buClr>
              <a:buSzPct val="100000"/>
              <a:buFont typeface="Arial" panose="020B0604020202020204" pitchFamily="34" charset="0"/>
              <a:buChar char="•"/>
              <a:defRPr/>
            </a:pPr>
            <a:r>
              <a:rPr lang="en-US" altLang="en-US" sz="2000" kern="1200" dirty="0">
                <a:latin typeface="Arial (Body)"/>
              </a:rPr>
              <a:t>Uploading </a:t>
            </a:r>
            <a:r>
              <a:rPr lang="en-US" altLang="en-US" sz="2000" kern="1200" dirty="0" smtClean="0">
                <a:latin typeface="Arial (Body)"/>
              </a:rPr>
              <a:t>Files</a:t>
            </a:r>
          </a:p>
          <a:p>
            <a:pPr marL="255651" indent="-255651" eaLnBrk="1" hangingPunct="1">
              <a:spcBef>
                <a:spcPts val="1200"/>
              </a:spcBef>
              <a:buClr>
                <a:srgbClr val="007FA3"/>
              </a:buClr>
              <a:buSzPct val="100000"/>
              <a:buFont typeface="Arial" panose="020B0604020202020204" pitchFamily="34" charset="0"/>
              <a:buChar char="•"/>
              <a:defRPr/>
            </a:pPr>
            <a:r>
              <a:rPr lang="en-US" altLang="en-US" sz="2000" kern="1200" dirty="0" smtClean="0">
                <a:latin typeface="Arial (Body)"/>
              </a:rPr>
              <a:t>Canned Scripts</a:t>
            </a:r>
          </a:p>
        </p:txBody>
      </p:sp>
      <p:sp>
        <p:nvSpPr>
          <p:cNvPr id="5" name="Content Placeholder 4"/>
          <p:cNvSpPr>
            <a:spLocks noGrp="1"/>
          </p:cNvSpPr>
          <p:nvPr>
            <p:ph idx="14"/>
          </p:nvPr>
        </p:nvSpPr>
        <p:spPr>
          <a:xfrm>
            <a:off x="4999505" y="2270697"/>
            <a:ext cx="3366760" cy="3993371"/>
          </a:xfrm>
        </p:spPr>
        <p:txBody>
          <a:bodyPr wrap="square">
            <a:spAutoFit/>
          </a:bodyPr>
          <a:lstStyle/>
          <a:p>
            <a:pPr marL="255651" indent="-255651" eaLnBrk="1" hangingPunct="1">
              <a:spcBef>
                <a:spcPts val="1500"/>
              </a:spcBef>
              <a:buClr>
                <a:srgbClr val="007FA3"/>
              </a:buClr>
              <a:buSzPct val="100000"/>
              <a:buFont typeface="Arial" panose="020B0604020202020204" pitchFamily="34" charset="0"/>
              <a:buChar char="•"/>
              <a:defRPr/>
            </a:pPr>
            <a:r>
              <a:rPr lang="en-US" altLang="en-US" sz="2000" kern="1200" dirty="0" smtClean="0">
                <a:latin typeface="Arial (Body)"/>
                <a:ea typeface="+mn-ea"/>
                <a:cs typeface="+mn-cs"/>
                <a:sym typeface="Arial"/>
              </a:rPr>
              <a:t>Scripting </a:t>
            </a:r>
            <a:r>
              <a:rPr lang="en-US" altLang="en-US" sz="2000" kern="1200" dirty="0">
                <a:latin typeface="Arial (Body)"/>
                <a:ea typeface="+mn-ea"/>
                <a:cs typeface="+mn-cs"/>
                <a:sym typeface="Arial"/>
              </a:rPr>
              <a:t>Support</a:t>
            </a:r>
          </a:p>
          <a:p>
            <a:pPr marL="255651" indent="-255651" eaLnBrk="1" hangingPunct="1">
              <a:spcBef>
                <a:spcPts val="1500"/>
              </a:spcBef>
              <a:buClr>
                <a:srgbClr val="007FA3"/>
              </a:buClr>
              <a:buSzPct val="100000"/>
              <a:buFont typeface="Arial" panose="020B0604020202020204" pitchFamily="34" charset="0"/>
              <a:buChar char="•"/>
              <a:defRPr/>
            </a:pPr>
            <a:r>
              <a:rPr lang="en-US" altLang="en-US" sz="2000" kern="1200" dirty="0">
                <a:latin typeface="Arial (Body)"/>
                <a:ea typeface="+mn-ea"/>
                <a:cs typeface="+mn-cs"/>
                <a:sym typeface="Arial"/>
              </a:rPr>
              <a:t>Database Support</a:t>
            </a:r>
          </a:p>
          <a:p>
            <a:pPr marL="255651" indent="-255651" eaLnBrk="1" hangingPunct="1">
              <a:spcBef>
                <a:spcPts val="1500"/>
              </a:spcBef>
              <a:buClr>
                <a:srgbClr val="007FA3"/>
              </a:buClr>
              <a:buSzPct val="100000"/>
              <a:buFont typeface="Arial" panose="020B0604020202020204" pitchFamily="34" charset="0"/>
              <a:buChar char="•"/>
              <a:defRPr/>
            </a:pPr>
            <a:r>
              <a:rPr lang="pt-BR" altLang="en-US" sz="2000" kern="1200" dirty="0" smtClean="0">
                <a:latin typeface="Arial (Body)"/>
                <a:ea typeface="+mn-ea"/>
                <a:cs typeface="+mn-cs"/>
                <a:sym typeface="Arial"/>
              </a:rPr>
              <a:t>E-Commerce </a:t>
            </a:r>
            <a:r>
              <a:rPr lang="en-US" altLang="en-US" sz="2000" kern="1200" dirty="0" smtClean="0">
                <a:latin typeface="Arial (Body)"/>
                <a:ea typeface="+mn-ea"/>
                <a:cs typeface="+mn-cs"/>
                <a:sym typeface="Arial"/>
              </a:rPr>
              <a:t>Packages</a:t>
            </a:r>
            <a:endParaRPr lang="en-US" altLang="en-US" sz="2000" kern="1200" dirty="0">
              <a:latin typeface="Arial (Body)"/>
              <a:ea typeface="+mn-ea"/>
              <a:cs typeface="+mn-cs"/>
              <a:sym typeface="Arial"/>
            </a:endParaRPr>
          </a:p>
          <a:p>
            <a:pPr marL="255651" indent="-255651" eaLnBrk="1" hangingPunct="1">
              <a:spcBef>
                <a:spcPts val="1500"/>
              </a:spcBef>
              <a:buClr>
                <a:srgbClr val="007FA3"/>
              </a:buClr>
              <a:buSzPct val="100000"/>
              <a:buFont typeface="Arial" panose="020B0604020202020204" pitchFamily="34" charset="0"/>
              <a:buChar char="•"/>
              <a:defRPr/>
            </a:pPr>
            <a:r>
              <a:rPr lang="en-US" altLang="en-US" sz="2000" kern="1200" dirty="0">
                <a:latin typeface="Arial (Body)"/>
                <a:ea typeface="+mn-ea"/>
                <a:cs typeface="+mn-cs"/>
                <a:sym typeface="Arial"/>
              </a:rPr>
              <a:t>Scalability</a:t>
            </a:r>
          </a:p>
          <a:p>
            <a:pPr marL="255651" indent="-255651" eaLnBrk="1" hangingPunct="1">
              <a:spcBef>
                <a:spcPts val="1500"/>
              </a:spcBef>
              <a:buClr>
                <a:srgbClr val="007FA3"/>
              </a:buClr>
              <a:buSzPct val="100000"/>
              <a:buFont typeface="Arial" panose="020B0604020202020204" pitchFamily="34" charset="0"/>
              <a:buChar char="•"/>
              <a:defRPr/>
            </a:pPr>
            <a:r>
              <a:rPr lang="en-US" altLang="en-US" sz="2000" kern="1200" dirty="0">
                <a:latin typeface="Arial (Body)"/>
                <a:ea typeface="+mn-ea"/>
                <a:cs typeface="+mn-cs"/>
                <a:sym typeface="Arial"/>
              </a:rPr>
              <a:t>Backups</a:t>
            </a:r>
          </a:p>
          <a:p>
            <a:pPr marL="255651" indent="-255651" eaLnBrk="1" hangingPunct="1">
              <a:spcBef>
                <a:spcPts val="1500"/>
              </a:spcBef>
              <a:buClr>
                <a:srgbClr val="007FA3"/>
              </a:buClr>
              <a:buSzPct val="100000"/>
              <a:buFont typeface="Arial" panose="020B0604020202020204" pitchFamily="34" charset="0"/>
              <a:buChar char="•"/>
              <a:defRPr/>
            </a:pPr>
            <a:r>
              <a:rPr lang="en-US" altLang="en-US" sz="2000" kern="1200" dirty="0">
                <a:latin typeface="Arial (Body)"/>
                <a:ea typeface="+mn-ea"/>
                <a:cs typeface="+mn-cs"/>
                <a:sym typeface="Arial"/>
              </a:rPr>
              <a:t>Site Statistics</a:t>
            </a:r>
          </a:p>
          <a:p>
            <a:pPr marL="255651" indent="-255651" eaLnBrk="1" hangingPunct="1">
              <a:spcBef>
                <a:spcPts val="1500"/>
              </a:spcBef>
              <a:buClr>
                <a:srgbClr val="007FA3"/>
              </a:buClr>
              <a:buSzPct val="100000"/>
              <a:buFont typeface="Arial" panose="020B0604020202020204" pitchFamily="34" charset="0"/>
              <a:buChar char="•"/>
              <a:defRPr/>
            </a:pPr>
            <a:r>
              <a:rPr lang="en-US" altLang="en-US" sz="2000" kern="1200" dirty="0">
                <a:latin typeface="Arial (Body)"/>
                <a:ea typeface="+mn-ea"/>
                <a:cs typeface="+mn-cs"/>
                <a:sym typeface="Arial"/>
              </a:rPr>
              <a:t>Domain Name</a:t>
            </a:r>
          </a:p>
          <a:p>
            <a:pPr marL="255651" indent="-255651" eaLnBrk="1" hangingPunct="1">
              <a:spcBef>
                <a:spcPts val="1500"/>
              </a:spcBef>
              <a:buClr>
                <a:srgbClr val="007FA3"/>
              </a:buClr>
              <a:buSzPct val="100000"/>
              <a:buFont typeface="Arial" panose="020B0604020202020204" pitchFamily="34" charset="0"/>
              <a:buChar char="•"/>
              <a:defRPr/>
            </a:pPr>
            <a:r>
              <a:rPr lang="en-US" altLang="en-US" sz="2000" kern="1200" dirty="0">
                <a:latin typeface="Arial (Body)"/>
                <a:ea typeface="+mn-ea"/>
                <a:cs typeface="+mn-cs"/>
                <a:sym typeface="Arial"/>
              </a:rPr>
              <a:t>Price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pPr eaLnBrk="1" fontAlgn="auto" hangingPunct="1">
              <a:lnSpc>
                <a:spcPct val="85000"/>
              </a:lnSpc>
              <a:spcBef>
                <a:spcPct val="0"/>
              </a:spcBef>
              <a:spcAft>
                <a:spcPts val="0"/>
              </a:spcAft>
              <a:buClrTx/>
              <a:defRPr/>
            </a:pPr>
            <a:r>
              <a:rPr lang="en-US" kern="1200" spc="-50" dirty="0" smtClean="0">
                <a:latin typeface="Times New Roman" panose="02020603050405020304" pitchFamily="18" charset="0"/>
                <a:ea typeface="+mj-ea"/>
                <a:cs typeface="+mj-cs"/>
              </a:rPr>
              <a:t>Checkpoint 10.2</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p:txBody>
          <a:bodyPr>
            <a:spAutoFit/>
          </a:bodyPr>
          <a:lstStyle/>
          <a:p>
            <a:pPr marL="432054" indent="-432054" eaLnBrk="1" fontAlgn="auto" hangingPunct="1">
              <a:buSzPts val="2400"/>
              <a:buFontTx/>
              <a:buAutoNum type="arabicPeriod"/>
              <a:tabLst/>
              <a:defRPr/>
            </a:pPr>
            <a:r>
              <a:rPr lang="en-US" sz="2400" kern="1200" dirty="0">
                <a:solidFill>
                  <a:srgbClr val="000000"/>
                </a:solidFill>
                <a:latin typeface="Arial (Body)"/>
                <a:ea typeface="+mn-ea"/>
                <a:cs typeface="+mn-cs"/>
              </a:rPr>
              <a:t>Describe the type of web host that would meet the needs of a small company for their initial web presence.</a:t>
            </a:r>
          </a:p>
          <a:p>
            <a:pPr marL="432054" indent="-432054" eaLnBrk="1" fontAlgn="auto" hangingPunct="1">
              <a:buSzPts val="2400"/>
              <a:buFontTx/>
              <a:buAutoNum type="arabicPeriod"/>
              <a:tabLst/>
              <a:defRPr/>
            </a:pPr>
            <a:r>
              <a:rPr lang="en-US" sz="2400" kern="1200" dirty="0" smtClean="0">
                <a:solidFill>
                  <a:srgbClr val="000000"/>
                </a:solidFill>
                <a:latin typeface="Arial (Body)"/>
                <a:ea typeface="+mn-ea"/>
                <a:cs typeface="+mn-cs"/>
              </a:rPr>
              <a:t>Describe </a:t>
            </a:r>
            <a:r>
              <a:rPr lang="en-US" sz="2400" kern="1200" dirty="0">
                <a:solidFill>
                  <a:srgbClr val="000000"/>
                </a:solidFill>
                <a:latin typeface="Arial (Body)"/>
                <a:ea typeface="+mn-ea"/>
                <a:cs typeface="+mn-cs"/>
              </a:rPr>
              <a:t>the difference between a dedicated web server and a co-located web server.</a:t>
            </a:r>
          </a:p>
          <a:p>
            <a:pPr marL="432054" indent="-432054" eaLnBrk="1" fontAlgn="auto" hangingPunct="1">
              <a:buSzPts val="2400"/>
              <a:buFontTx/>
              <a:buAutoNum type="arabicPeriod"/>
              <a:tabLst/>
              <a:defRPr/>
            </a:pPr>
            <a:r>
              <a:rPr lang="en-US" sz="2400" kern="1200" dirty="0" smtClean="0">
                <a:solidFill>
                  <a:srgbClr val="000000"/>
                </a:solidFill>
                <a:latin typeface="Arial (Body)"/>
                <a:ea typeface="+mn-ea"/>
                <a:cs typeface="+mn-cs"/>
              </a:rPr>
              <a:t>Explain </a:t>
            </a:r>
            <a:r>
              <a:rPr lang="en-US" sz="2400" kern="1200" dirty="0">
                <a:solidFill>
                  <a:srgbClr val="000000"/>
                </a:solidFill>
                <a:latin typeface="Arial (Body)"/>
                <a:ea typeface="+mn-ea"/>
                <a:cs typeface="+mn-cs"/>
              </a:rPr>
              <a:t>why price is not the most important consideration when choosing a web host.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pPr eaLnBrk="1" fontAlgn="auto" hangingPunct="1">
              <a:lnSpc>
                <a:spcPct val="85000"/>
              </a:lnSpc>
              <a:spcBef>
                <a:spcPct val="0"/>
              </a:spcBef>
              <a:spcAft>
                <a:spcPts val="0"/>
              </a:spcAft>
              <a:buClrTx/>
              <a:defRPr/>
            </a:pPr>
            <a:r>
              <a:rPr lang="en-US" kern="1200" spc="-50" dirty="0" smtClean="0">
                <a:latin typeface="Times New Roman" panose="02020603050405020304" pitchFamily="18" charset="0"/>
                <a:ea typeface="+mj-ea"/>
                <a:cs typeface="+mj-cs"/>
              </a:rPr>
              <a:t>Summary</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600200"/>
            <a:ext cx="8229600" cy="2785348"/>
          </a:xfrm>
        </p:spPr>
        <p:txBody>
          <a:bodyPr>
            <a:spAutoFit/>
          </a:bodyPr>
          <a:lstStyle/>
          <a:p>
            <a:pPr marL="255651" indent="-255651" eaLnBrk="1" hangingPunct="1">
              <a:tabLst/>
              <a:defRPr/>
            </a:pPr>
            <a:r>
              <a:rPr lang="en-US" altLang="en-US" sz="2400" kern="1200" dirty="0">
                <a:solidFill>
                  <a:srgbClr val="000000"/>
                </a:solidFill>
                <a:latin typeface="Arial (Body)"/>
                <a:ea typeface="+mn-ea"/>
                <a:cs typeface="Times New Roman" panose="02020603050405020304" pitchFamily="18" charset="0"/>
              </a:rPr>
              <a:t>This chapter introduced you to the system development life cycle and its application to web development </a:t>
            </a:r>
            <a:r>
              <a:rPr lang="en-US" altLang="en-US" sz="2400" kern="1200" dirty="0" smtClean="0">
                <a:solidFill>
                  <a:srgbClr val="000000"/>
                </a:solidFill>
                <a:latin typeface="Arial (Body)"/>
                <a:ea typeface="+mn-ea"/>
                <a:cs typeface="Times New Roman" panose="02020603050405020304" pitchFamily="18" charset="0"/>
              </a:rPr>
              <a:t>projects.</a:t>
            </a:r>
            <a:endParaRPr lang="en-US" altLang="en-US" sz="2400" kern="1200" dirty="0">
              <a:solidFill>
                <a:srgbClr val="000000"/>
              </a:solidFill>
              <a:latin typeface="Arial (Body)"/>
              <a:ea typeface="+mn-ea"/>
              <a:cs typeface="Times New Roman" panose="02020603050405020304" pitchFamily="18" charset="0"/>
            </a:endParaRPr>
          </a:p>
          <a:p>
            <a:pPr marL="255651" indent="-255651" eaLnBrk="1" hangingPunct="1">
              <a:tabLst/>
              <a:defRPr/>
            </a:pPr>
            <a:r>
              <a:rPr lang="en-US" altLang="en-US" sz="2400" kern="1200" dirty="0" smtClean="0">
                <a:solidFill>
                  <a:srgbClr val="000000"/>
                </a:solidFill>
                <a:latin typeface="Arial (Body)"/>
                <a:ea typeface="+mn-ea"/>
                <a:cs typeface="Times New Roman" panose="02020603050405020304" pitchFamily="18" charset="0"/>
              </a:rPr>
              <a:t>The </a:t>
            </a:r>
            <a:r>
              <a:rPr lang="en-US" altLang="en-US" sz="2400" kern="1200" dirty="0">
                <a:solidFill>
                  <a:srgbClr val="000000"/>
                </a:solidFill>
                <a:latin typeface="Arial (Body)"/>
                <a:ea typeface="+mn-ea"/>
                <a:cs typeface="Times New Roman" panose="02020603050405020304" pitchFamily="18" charset="0"/>
              </a:rPr>
              <a:t>job roles related to website </a:t>
            </a:r>
            <a:r>
              <a:rPr lang="en-US" altLang="en-US" sz="2400" kern="1200" dirty="0" smtClean="0">
                <a:solidFill>
                  <a:srgbClr val="000000"/>
                </a:solidFill>
                <a:latin typeface="Arial (Body)"/>
                <a:ea typeface="+mn-ea"/>
                <a:cs typeface="Times New Roman" panose="02020603050405020304" pitchFamily="18" charset="0"/>
              </a:rPr>
              <a:t>development were </a:t>
            </a:r>
            <a:r>
              <a:rPr lang="en-US" altLang="en-US" sz="2400" kern="1200" dirty="0">
                <a:solidFill>
                  <a:srgbClr val="000000"/>
                </a:solidFill>
                <a:latin typeface="Arial (Body)"/>
                <a:ea typeface="+mn-ea"/>
                <a:cs typeface="Times New Roman" panose="02020603050405020304" pitchFamily="18" charset="0"/>
              </a:rPr>
              <a:t>also discussed.</a:t>
            </a:r>
          </a:p>
          <a:p>
            <a:pPr marL="255651" indent="-255651" eaLnBrk="1" hangingPunct="1">
              <a:tabLst/>
              <a:defRPr/>
            </a:pPr>
            <a:r>
              <a:rPr lang="en-US" altLang="en-US" sz="2400" kern="1200" dirty="0">
                <a:solidFill>
                  <a:srgbClr val="000000"/>
                </a:solidFill>
                <a:latin typeface="Arial (Body)"/>
                <a:ea typeface="+mn-ea"/>
                <a:cs typeface="Times New Roman" panose="02020603050405020304" pitchFamily="18" charset="0"/>
              </a:rPr>
              <a:t>An introduction to selecting a domain name and a web host was provided.</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txBox="1">
            <a:spLocks noGrp="1"/>
          </p:cNvSpPr>
          <p:nvPr>
            <p:ph type="title"/>
          </p:nvPr>
        </p:nvSpPr>
        <p:spPr>
          <a:xfrm>
            <a:off x="457200" y="604838"/>
            <a:ext cx="8229600" cy="708025"/>
          </a:xfrm>
        </p:spPr>
        <p:txBody>
          <a:bodyPr>
            <a:spAutoFit/>
          </a:bodyPr>
          <a:lstStyle/>
          <a:p>
            <a:pPr eaLnBrk="1" hangingPunct="1">
              <a:spcBef>
                <a:spcPct val="0"/>
              </a:spcBef>
              <a:buFont typeface="Times New Roman" panose="02020603050405020304" pitchFamily="18" charset="0"/>
              <a:buNone/>
            </a:pPr>
            <a:r>
              <a:rPr lang="en-US" altLang="en-US" dirty="0" smtClean="0">
                <a:latin typeface="Times New Roman" panose="02020603050405020304" pitchFamily="18" charset="0"/>
                <a:cs typeface="Times New Roman" panose="02020603050405020304" pitchFamily="18" charset="0"/>
                <a:sym typeface="Times New Roman" panose="02020603050405020304" pitchFamily="18" charset="0"/>
              </a:rPr>
              <a:t>Copyright</a:t>
            </a:r>
          </a:p>
        </p:txBody>
      </p:sp>
      <p:pic>
        <p:nvPicPr>
          <p:cNvPr id="49155" name="Picture 2" descr="This work is protected by United States copyright laws and is provided solely for the use of instructors in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to honor the intended pedagogical purposes and the needs of other instructors who rely on these material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0425" y="2309813"/>
            <a:ext cx="742315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1574"/>
            <a:ext cx="8229600" cy="123107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Arial" pitchFamily="34" charset="0"/>
              </a:rPr>
              <a:t>Skills and Functions Needed for a Successful Large-Scale Project</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600200"/>
            <a:ext cx="8229600" cy="4647396"/>
          </a:xfrm>
        </p:spPr>
        <p:txBody>
          <a:bodyPr>
            <a:spAutoFit/>
          </a:bodyPr>
          <a:lstStyle/>
          <a:p>
            <a:pPr marL="0" indent="0" eaLnBrk="1" fontAlgn="auto" hangingPunct="1">
              <a:spcBef>
                <a:spcPts val="1200"/>
              </a:spcBef>
              <a:buNone/>
              <a:tabLst/>
              <a:defRPr/>
            </a:pPr>
            <a:r>
              <a:rPr lang="en-US" altLang="en-US" sz="2000" kern="1200" dirty="0">
                <a:solidFill>
                  <a:srgbClr val="000000"/>
                </a:solidFill>
                <a:latin typeface="Arial (Body)"/>
                <a:ea typeface="+mn-ea"/>
                <a:cs typeface="Times New Roman" panose="02020603050405020304" pitchFamily="18" charset="0"/>
              </a:rPr>
              <a:t>Project Manager</a:t>
            </a:r>
          </a:p>
          <a:p>
            <a:pPr marL="0" indent="0" eaLnBrk="1" fontAlgn="auto" hangingPunct="1">
              <a:spcBef>
                <a:spcPts val="1200"/>
              </a:spcBef>
              <a:buNone/>
              <a:tabLst/>
              <a:defRPr/>
            </a:pPr>
            <a:r>
              <a:rPr lang="en-US" altLang="en-US" sz="2000" kern="1200" dirty="0">
                <a:solidFill>
                  <a:srgbClr val="000000"/>
                </a:solidFill>
                <a:latin typeface="Arial (Body)"/>
                <a:ea typeface="+mn-ea"/>
                <a:cs typeface="Times New Roman" panose="02020603050405020304" pitchFamily="18" charset="0"/>
              </a:rPr>
              <a:t>Information Architect</a:t>
            </a:r>
          </a:p>
          <a:p>
            <a:pPr marL="0" indent="0" eaLnBrk="1" fontAlgn="auto" hangingPunct="1">
              <a:spcBef>
                <a:spcPts val="1200"/>
              </a:spcBef>
              <a:buNone/>
              <a:tabLst/>
              <a:defRPr/>
            </a:pPr>
            <a:r>
              <a:rPr lang="en-US" altLang="en-US" sz="2000" kern="1200" dirty="0">
                <a:solidFill>
                  <a:srgbClr val="000000"/>
                </a:solidFill>
                <a:latin typeface="Arial (Body)"/>
                <a:ea typeface="+mn-ea"/>
                <a:cs typeface="Times New Roman" panose="02020603050405020304" pitchFamily="18" charset="0"/>
              </a:rPr>
              <a:t>User Experience Designer</a:t>
            </a:r>
          </a:p>
          <a:p>
            <a:pPr marL="0" indent="0" eaLnBrk="1" fontAlgn="auto" hangingPunct="1">
              <a:spcBef>
                <a:spcPts val="1200"/>
              </a:spcBef>
              <a:buNone/>
              <a:tabLst/>
              <a:defRPr/>
            </a:pPr>
            <a:r>
              <a:rPr lang="en-US" altLang="en-US" sz="2000" kern="1200" dirty="0">
                <a:solidFill>
                  <a:srgbClr val="000000"/>
                </a:solidFill>
                <a:latin typeface="Arial (Body)"/>
                <a:ea typeface="+mn-ea"/>
                <a:cs typeface="Times New Roman" panose="02020603050405020304" pitchFamily="18" charset="0"/>
              </a:rPr>
              <a:t>Marketing Representative</a:t>
            </a:r>
          </a:p>
          <a:p>
            <a:pPr marL="0" indent="0" eaLnBrk="1" fontAlgn="auto" hangingPunct="1">
              <a:spcBef>
                <a:spcPts val="1200"/>
              </a:spcBef>
              <a:buNone/>
              <a:tabLst/>
              <a:defRPr/>
            </a:pPr>
            <a:r>
              <a:rPr lang="en-US" altLang="en-US" sz="2000" kern="1200" dirty="0">
                <a:solidFill>
                  <a:srgbClr val="000000"/>
                </a:solidFill>
                <a:latin typeface="Arial (Body)"/>
                <a:ea typeface="+mn-ea"/>
                <a:cs typeface="Times New Roman" panose="02020603050405020304" pitchFamily="18" charset="0"/>
              </a:rPr>
              <a:t>Copy Writer &amp; Editor</a:t>
            </a:r>
          </a:p>
          <a:p>
            <a:pPr marL="0" indent="0" eaLnBrk="1" fontAlgn="auto" hangingPunct="1">
              <a:spcBef>
                <a:spcPts val="1200"/>
              </a:spcBef>
              <a:buNone/>
              <a:tabLst/>
              <a:defRPr/>
            </a:pPr>
            <a:r>
              <a:rPr lang="en-US" altLang="en-US" sz="2000" kern="1200" dirty="0">
                <a:solidFill>
                  <a:srgbClr val="000000"/>
                </a:solidFill>
                <a:latin typeface="Arial (Body)"/>
                <a:cs typeface="Times New Roman" panose="02020603050405020304" pitchFamily="18" charset="0"/>
              </a:rPr>
              <a:t>Content Manager</a:t>
            </a:r>
          </a:p>
          <a:p>
            <a:pPr marL="0" indent="0" eaLnBrk="1" fontAlgn="auto" hangingPunct="1">
              <a:spcBef>
                <a:spcPts val="1200"/>
              </a:spcBef>
              <a:buNone/>
              <a:tabLst/>
              <a:defRPr/>
            </a:pPr>
            <a:r>
              <a:rPr lang="en-US" altLang="en-US" sz="2000" kern="1200" dirty="0">
                <a:solidFill>
                  <a:srgbClr val="000000"/>
                </a:solidFill>
                <a:latin typeface="Arial (Body)"/>
                <a:cs typeface="Times New Roman" panose="02020603050405020304" pitchFamily="18" charset="0"/>
              </a:rPr>
              <a:t>Graphic Designer</a:t>
            </a:r>
          </a:p>
          <a:p>
            <a:pPr marL="0" indent="0" eaLnBrk="1" fontAlgn="auto" hangingPunct="1">
              <a:spcBef>
                <a:spcPts val="1200"/>
              </a:spcBef>
              <a:buNone/>
              <a:tabLst/>
              <a:defRPr/>
            </a:pPr>
            <a:r>
              <a:rPr lang="en-US" altLang="en-US" sz="2000" kern="1200" dirty="0">
                <a:solidFill>
                  <a:srgbClr val="000000"/>
                </a:solidFill>
                <a:latin typeface="Arial (Body)"/>
                <a:cs typeface="Times New Roman" panose="02020603050405020304" pitchFamily="18" charset="0"/>
              </a:rPr>
              <a:t>Database Administrator</a:t>
            </a:r>
          </a:p>
          <a:p>
            <a:pPr marL="0" indent="0" eaLnBrk="1" fontAlgn="auto" hangingPunct="1">
              <a:spcBef>
                <a:spcPts val="1200"/>
              </a:spcBef>
              <a:buNone/>
              <a:tabLst/>
              <a:defRPr/>
            </a:pPr>
            <a:r>
              <a:rPr lang="en-US" altLang="en-US" sz="2000" kern="1200" dirty="0">
                <a:solidFill>
                  <a:srgbClr val="000000"/>
                </a:solidFill>
                <a:latin typeface="Arial (Body)"/>
                <a:cs typeface="Times New Roman" panose="02020603050405020304" pitchFamily="18" charset="0"/>
              </a:rPr>
              <a:t>Network Administrator</a:t>
            </a:r>
          </a:p>
          <a:p>
            <a:pPr marL="0" indent="0" eaLnBrk="1" fontAlgn="auto" hangingPunct="1">
              <a:spcBef>
                <a:spcPts val="1200"/>
              </a:spcBef>
              <a:buNone/>
              <a:tabLst/>
              <a:defRPr/>
            </a:pPr>
            <a:r>
              <a:rPr lang="en-US" altLang="en-US" sz="2000" kern="1200" dirty="0">
                <a:solidFill>
                  <a:srgbClr val="000000"/>
                </a:solidFill>
                <a:latin typeface="Arial (Body)"/>
                <a:cs typeface="Times New Roman" panose="02020603050405020304" pitchFamily="18" charset="0"/>
              </a:rPr>
              <a:t>Web Developer / Web Designer</a:t>
            </a:r>
            <a:endParaRPr lang="en-US" altLang="en-US" sz="2000" kern="1200" dirty="0">
              <a:solidFill>
                <a:srgbClr val="000000"/>
              </a:solidFill>
              <a:latin typeface="Arial (Body)"/>
              <a:ea typeface="+mn-ea"/>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1574"/>
            <a:ext cx="8229600" cy="123107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Arial" pitchFamily="34" charset="0"/>
              </a:rPr>
              <a:t>Skills and Functions Needed for a Successful Small Project</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600200"/>
            <a:ext cx="8229600" cy="2785348"/>
          </a:xfrm>
        </p:spPr>
        <p:txBody>
          <a:bodyPr>
            <a:spAutoFit/>
          </a:bodyPr>
          <a:lstStyle/>
          <a:p>
            <a:pPr marL="0" indent="0" eaLnBrk="1" hangingPunct="1">
              <a:buNone/>
              <a:tabLst/>
              <a:defRPr/>
            </a:pPr>
            <a:r>
              <a:rPr lang="en-US" altLang="en-US" sz="2400" kern="1200" dirty="0">
                <a:solidFill>
                  <a:srgbClr val="000000"/>
                </a:solidFill>
                <a:latin typeface="Arial (Body)"/>
                <a:cs typeface="Times New Roman" panose="02020603050405020304" pitchFamily="18" charset="0"/>
              </a:rPr>
              <a:t>The skills and functions are essentially the same as on a large project</a:t>
            </a:r>
          </a:p>
          <a:p>
            <a:pPr marL="0" indent="0" eaLnBrk="1" hangingPunct="1">
              <a:buNone/>
              <a:tabLst/>
              <a:defRPr/>
            </a:pPr>
            <a:r>
              <a:rPr lang="en-US" altLang="en-US" sz="2400" kern="1200" dirty="0">
                <a:solidFill>
                  <a:srgbClr val="000000"/>
                </a:solidFill>
                <a:latin typeface="Arial (Body)"/>
                <a:cs typeface="Times New Roman" panose="02020603050405020304" pitchFamily="18" charset="0"/>
              </a:rPr>
              <a:t>Each person may wear many “hats” and juggle their job roles</a:t>
            </a:r>
          </a:p>
          <a:p>
            <a:pPr eaLnBrk="1" hangingPunct="1">
              <a:defRPr/>
            </a:pPr>
            <a:r>
              <a:rPr lang="en-US" altLang="en-US" sz="2400" kern="1200" dirty="0">
                <a:solidFill>
                  <a:srgbClr val="000000"/>
                </a:solidFill>
                <a:latin typeface="Arial (Body)"/>
                <a:cs typeface="Times New Roman" panose="02020603050405020304" pitchFamily="18" charset="0"/>
              </a:rPr>
              <a:t>Example: The web designer may also be the graphic designer</a:t>
            </a:r>
            <a:r>
              <a:rPr lang="en-US" altLang="en-US" sz="2400" kern="1200" dirty="0" smtClean="0">
                <a:solidFill>
                  <a:srgbClr val="000000"/>
                </a:solidFill>
                <a:latin typeface="Arial (Body)"/>
                <a:cs typeface="Times New Roman" panose="02020603050405020304" pitchFamily="18" charset="0"/>
              </a:rPr>
              <a:t>.</a:t>
            </a:r>
            <a:endParaRPr lang="en-US" altLang="en-US" sz="2400" kern="1200" dirty="0" smtClean="0">
              <a:solidFill>
                <a:srgbClr val="000000"/>
              </a:solidFill>
              <a:latin typeface="Arial (Body)"/>
              <a:ea typeface="+mn-ea"/>
              <a:cs typeface="Times New Roman" panose="02020603050405020304" pitchFamily="18" charset="0"/>
            </a:endParaRPr>
          </a:p>
        </p:txBody>
      </p:sp>
      <p:sp>
        <p:nvSpPr>
          <p:cNvPr id="4" name="Text Placeholder 3"/>
          <p:cNvSpPr>
            <a:spLocks noGrp="1"/>
          </p:cNvSpPr>
          <p:nvPr>
            <p:ph type="body" idx="2"/>
          </p:nvPr>
        </p:nvSpPr>
        <p:spPr>
          <a:xfrm>
            <a:off x="457200" y="4360607"/>
            <a:ext cx="8229600" cy="1848464"/>
          </a:xfrm>
        </p:spPr>
        <p:txBody>
          <a:bodyPr/>
          <a:lstStyle/>
          <a:p>
            <a:pPr marL="0" indent="0" eaLnBrk="1" hangingPunct="1">
              <a:buNone/>
              <a:tabLst/>
              <a:defRPr/>
            </a:pPr>
            <a:r>
              <a:rPr lang="en-US" altLang="en-US" sz="2400" kern="1200" dirty="0">
                <a:solidFill>
                  <a:srgbClr val="000000"/>
                </a:solidFill>
                <a:latin typeface="+mn-lt"/>
                <a:cs typeface="Times New Roman" panose="02020603050405020304" pitchFamily="18" charset="0"/>
              </a:rPr>
              <a:t>Some job roles may be outsourced</a:t>
            </a:r>
          </a:p>
          <a:p>
            <a:pPr eaLnBrk="1" hangingPunct="1">
              <a:defRPr/>
            </a:pPr>
            <a:r>
              <a:rPr lang="en-US" altLang="en-US" sz="2400" kern="1200" dirty="0">
                <a:solidFill>
                  <a:srgbClr val="000000"/>
                </a:solidFill>
                <a:latin typeface="+mn-lt"/>
                <a:cs typeface="Times New Roman" panose="02020603050405020304" pitchFamily="18" charset="0"/>
              </a:rPr>
              <a:t>Most </a:t>
            </a:r>
            <a:r>
              <a:rPr lang="en-US" altLang="en-US" sz="2400" kern="1200" dirty="0" smtClean="0">
                <a:solidFill>
                  <a:srgbClr val="000000"/>
                </a:solidFill>
                <a:latin typeface="+mn-lt"/>
                <a:cs typeface="Times New Roman" panose="02020603050405020304" pitchFamily="18" charset="0"/>
              </a:rPr>
              <a:t>Common:</a:t>
            </a:r>
            <a:br>
              <a:rPr lang="en-US" altLang="en-US" sz="2400" kern="1200" dirty="0" smtClean="0">
                <a:solidFill>
                  <a:srgbClr val="000000"/>
                </a:solidFill>
                <a:latin typeface="+mn-lt"/>
                <a:cs typeface="Times New Roman" panose="02020603050405020304" pitchFamily="18" charset="0"/>
              </a:rPr>
            </a:br>
            <a:r>
              <a:rPr lang="en-US" altLang="en-US" sz="2400" kern="1200" dirty="0" smtClean="0">
                <a:solidFill>
                  <a:srgbClr val="000000"/>
                </a:solidFill>
                <a:latin typeface="+mn-lt"/>
                <a:cs typeface="Times New Roman" panose="02020603050405020304" pitchFamily="18" charset="0"/>
              </a:rPr>
              <a:t>An </a:t>
            </a:r>
            <a:r>
              <a:rPr lang="en-US" altLang="en-US" sz="2400" kern="1200" dirty="0">
                <a:solidFill>
                  <a:srgbClr val="000000"/>
                </a:solidFill>
                <a:latin typeface="+mn-lt"/>
                <a:cs typeface="Times New Roman" panose="02020603050405020304" pitchFamily="18" charset="0"/>
              </a:rPr>
              <a:t>external web site provider is used so there is less (if any) need for a Network Administrator</a:t>
            </a:r>
            <a:r>
              <a:rPr lang="en-US" altLang="en-US" sz="2400" kern="1200" dirty="0" smtClean="0">
                <a:solidFill>
                  <a:srgbClr val="000000"/>
                </a:solidFill>
                <a:latin typeface="+mn-lt"/>
                <a:cs typeface="Times New Roman" panose="02020603050405020304" pitchFamily="18" charset="0"/>
              </a:rPr>
              <a:t>.</a:t>
            </a:r>
            <a:endParaRPr lang="en-US" altLang="en-US" sz="2400" kern="1200" dirty="0">
              <a:solidFill>
                <a:srgbClr val="000000"/>
              </a:solidFill>
              <a:latin typeface="+mn-lt"/>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Project Staffing Criteria</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600200"/>
            <a:ext cx="8229600" cy="4085704"/>
          </a:xfrm>
        </p:spPr>
        <p:txBody>
          <a:bodyPr>
            <a:spAutoFit/>
          </a:bodyPr>
          <a:lstStyle/>
          <a:p>
            <a:pPr marL="255651" indent="-255651" eaLnBrk="1" hangingPunct="1">
              <a:tabLst/>
              <a:defRPr/>
            </a:pPr>
            <a:r>
              <a:rPr lang="en-US" altLang="en-US" sz="2400" kern="1200" dirty="0">
                <a:solidFill>
                  <a:srgbClr val="000000"/>
                </a:solidFill>
                <a:latin typeface="Arial (Body)"/>
                <a:ea typeface="+mn-ea"/>
                <a:cs typeface="Times New Roman" panose="02020603050405020304" pitchFamily="18" charset="0"/>
              </a:rPr>
              <a:t>Finding the right people to work on a project is crucial</a:t>
            </a:r>
          </a:p>
          <a:p>
            <a:pPr marL="741553" lvl="1" indent="-284353" eaLnBrk="1" hangingPunct="1">
              <a:buFont typeface="Arial" panose="020B0604020202020204" pitchFamily="34" charset="0"/>
              <a:buChar char="–"/>
              <a:defRPr/>
            </a:pPr>
            <a:r>
              <a:rPr lang="en-US" altLang="en-US" sz="2400" kern="1200" dirty="0" smtClean="0">
                <a:solidFill>
                  <a:srgbClr val="000000"/>
                </a:solidFill>
                <a:latin typeface="Arial (Body)"/>
                <a:ea typeface="+mn-ea"/>
                <a:cs typeface="Times New Roman" panose="02020603050405020304" pitchFamily="18" charset="0"/>
              </a:rPr>
              <a:t>Consider:</a:t>
            </a:r>
          </a:p>
          <a:p>
            <a:pPr marL="1144800" lvl="2" indent="-230400" eaLnBrk="1" hangingPunct="1">
              <a:defRPr/>
            </a:pPr>
            <a:r>
              <a:rPr lang="en-US" altLang="en-US" sz="2400" kern="1200" dirty="0" smtClean="0">
                <a:solidFill>
                  <a:srgbClr val="000000"/>
                </a:solidFill>
                <a:latin typeface="Arial (Body)"/>
                <a:ea typeface="+mn-ea"/>
                <a:cs typeface="Times New Roman" panose="02020603050405020304" pitchFamily="18" charset="0"/>
              </a:rPr>
              <a:t>work experience</a:t>
            </a:r>
          </a:p>
          <a:p>
            <a:pPr marL="1144800" lvl="2" indent="-230400" eaLnBrk="1" hangingPunct="1">
              <a:buFontTx/>
              <a:buChar char="▪"/>
              <a:defRPr/>
            </a:pPr>
            <a:r>
              <a:rPr lang="en-US" altLang="en-US" sz="2400" kern="1200" dirty="0" smtClean="0">
                <a:solidFill>
                  <a:srgbClr val="000000"/>
                </a:solidFill>
                <a:latin typeface="Arial (Body)"/>
                <a:ea typeface="+mn-ea"/>
                <a:cs typeface="Times New Roman" panose="02020603050405020304" pitchFamily="18" charset="0"/>
              </a:rPr>
              <a:t>portfolio</a:t>
            </a:r>
            <a:endParaRPr lang="en-US" altLang="en-US" sz="2400" kern="1200" dirty="0">
              <a:solidFill>
                <a:srgbClr val="000000"/>
              </a:solidFill>
              <a:latin typeface="Arial (Body)"/>
              <a:ea typeface="+mn-ea"/>
              <a:cs typeface="Times New Roman" panose="02020603050405020304" pitchFamily="18" charset="0"/>
            </a:endParaRPr>
          </a:p>
          <a:p>
            <a:pPr marL="1144800" lvl="2" indent="-230400" eaLnBrk="1" hangingPunct="1">
              <a:buFontTx/>
              <a:buChar char="▪"/>
              <a:defRPr/>
            </a:pPr>
            <a:r>
              <a:rPr lang="en-US" altLang="en-US" sz="2400" kern="1200" dirty="0">
                <a:solidFill>
                  <a:srgbClr val="000000"/>
                </a:solidFill>
                <a:latin typeface="Arial (Body)"/>
                <a:ea typeface="+mn-ea"/>
                <a:cs typeface="Times New Roman" panose="02020603050405020304" pitchFamily="18" charset="0"/>
              </a:rPr>
              <a:t>formal education</a:t>
            </a:r>
          </a:p>
          <a:p>
            <a:pPr marL="1144800" lvl="2" indent="-230400" eaLnBrk="1" hangingPunct="1">
              <a:buFontTx/>
              <a:buChar char="▪"/>
              <a:defRPr/>
            </a:pPr>
            <a:r>
              <a:rPr lang="en-US" altLang="en-US" sz="2400" kern="1200" dirty="0">
                <a:solidFill>
                  <a:srgbClr val="000000"/>
                </a:solidFill>
                <a:latin typeface="Arial (Body)"/>
                <a:ea typeface="+mn-ea"/>
                <a:cs typeface="Times New Roman" panose="02020603050405020304" pitchFamily="18" charset="0"/>
              </a:rPr>
              <a:t>industry </a:t>
            </a:r>
            <a:r>
              <a:rPr lang="en-US" altLang="en-US" sz="2400" kern="1200" dirty="0" smtClean="0">
                <a:solidFill>
                  <a:srgbClr val="000000"/>
                </a:solidFill>
                <a:latin typeface="Arial (Body)"/>
                <a:ea typeface="+mn-ea"/>
                <a:cs typeface="Times New Roman" panose="02020603050405020304" pitchFamily="18" charset="0"/>
              </a:rPr>
              <a:t>certifications</a:t>
            </a:r>
          </a:p>
          <a:p>
            <a:pPr marL="255651" indent="-255651" eaLnBrk="1" hangingPunct="1">
              <a:tabLst/>
              <a:defRPr/>
            </a:pPr>
            <a:r>
              <a:rPr lang="en-US" altLang="en-US" sz="2400" kern="1200" dirty="0" smtClean="0">
                <a:solidFill>
                  <a:srgbClr val="000000"/>
                </a:solidFill>
                <a:latin typeface="Arial (Body)"/>
                <a:ea typeface="+mn-ea"/>
                <a:cs typeface="Times New Roman" panose="02020603050405020304" pitchFamily="18" charset="0"/>
              </a:rPr>
              <a:t>Alternative:</a:t>
            </a:r>
            <a:br>
              <a:rPr lang="en-US" altLang="en-US" sz="2400" kern="1200" dirty="0" smtClean="0">
                <a:solidFill>
                  <a:srgbClr val="000000"/>
                </a:solidFill>
                <a:latin typeface="Arial (Body)"/>
                <a:ea typeface="+mn-ea"/>
                <a:cs typeface="Times New Roman" panose="02020603050405020304" pitchFamily="18" charset="0"/>
              </a:rPr>
            </a:br>
            <a:r>
              <a:rPr lang="en-US" altLang="en-US" sz="2400" kern="1200" dirty="0" smtClean="0">
                <a:solidFill>
                  <a:srgbClr val="000000"/>
                </a:solidFill>
                <a:latin typeface="Arial (Body)"/>
                <a:ea typeface="+mn-ea"/>
                <a:cs typeface="Times New Roman" panose="02020603050405020304" pitchFamily="18" charset="0"/>
              </a:rPr>
              <a:t>Outsource </a:t>
            </a:r>
            <a:r>
              <a:rPr lang="en-US" altLang="en-US" sz="2400" kern="1200" dirty="0">
                <a:solidFill>
                  <a:srgbClr val="000000"/>
                </a:solidFill>
                <a:latin typeface="Arial (Body)"/>
                <a:ea typeface="+mn-ea"/>
                <a:cs typeface="Times New Roman" panose="02020603050405020304" pitchFamily="18" charset="0"/>
              </a:rPr>
              <a:t>all or portions of the project to a web design/development firm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1409"/>
            <a:ext cx="8229600" cy="707856"/>
          </a:xfrm>
        </p:spPr>
        <p:txBody>
          <a:bodyPr anchor="b">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Website Development Cycle</a:t>
            </a:r>
            <a:endParaRPr lang="en-US" kern="1200" spc="-50" dirty="0">
              <a:latin typeface="Times New Roman" panose="02020603050405020304" pitchFamily="18" charset="0"/>
              <a:ea typeface="+mj-ea"/>
              <a:cs typeface="+mj-cs"/>
            </a:endParaRPr>
          </a:p>
        </p:txBody>
      </p:sp>
      <p:pic>
        <p:nvPicPr>
          <p:cNvPr id="5" name="Picture 4" descr="The Website Development Cycle. Eight rectangular shapes are arranged as follows. At the top is a rectangle with the caption, Conceptualization, Identify Opportunity, with an arrow to the next rectangle. This rectangle has the caption, Analysis, Gather Requirements, with an arrow to the next rectangle. This rectangle has the caption, Design, Define the Solution, with an arrow to the next rectangle. This rectangle has the caption, Production, Create Content, Construct site, with an arrow to the next rectangle. This rectangle has the caption, Testing, Test Site, with an arrow to the next rectangle. This rectangle has the caption, Launch, Publish Web Site, with an arrow to the next rectangle. This rectangle has the caption, Maintenance, Fix and Enhance Site, with an arrow to the next rectangle. The final rectangle has the caption, Evaluation, Review Site, with an arrow back to the first rectangl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47915" y="1815557"/>
            <a:ext cx="5648170" cy="414128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Web Development: Conceptualization</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p:txBody>
          <a:bodyPr>
            <a:spAutoFit/>
          </a:bodyPr>
          <a:lstStyle/>
          <a:p>
            <a:pPr marL="255651" indent="-255651" eaLnBrk="1" hangingPunct="1">
              <a:tabLst/>
              <a:defRPr/>
            </a:pPr>
            <a:r>
              <a:rPr lang="en-US" altLang="en-US" sz="2400" kern="1200" dirty="0">
                <a:solidFill>
                  <a:srgbClr val="000000"/>
                </a:solidFill>
                <a:latin typeface="Arial (Body)"/>
                <a:ea typeface="+mn-ea"/>
                <a:cs typeface="+mn-cs"/>
              </a:rPr>
              <a:t>Determine the intended audience</a:t>
            </a:r>
          </a:p>
          <a:p>
            <a:pPr marL="255651" indent="-255651" eaLnBrk="1" hangingPunct="1">
              <a:tabLst/>
              <a:defRPr/>
            </a:pPr>
            <a:r>
              <a:rPr lang="en-US" altLang="en-US" sz="2400" kern="1200" dirty="0">
                <a:solidFill>
                  <a:srgbClr val="000000"/>
                </a:solidFill>
                <a:latin typeface="Arial (Body)"/>
                <a:ea typeface="+mn-ea"/>
                <a:cs typeface="+mn-cs"/>
              </a:rPr>
              <a:t>Determine the goals or mission of the web site</a:t>
            </a:r>
          </a:p>
          <a:p>
            <a:pPr marL="741553" lvl="1" indent="-284353" eaLnBrk="1" hangingPunct="1">
              <a:buFont typeface="Arial" panose="020B0604020202020204" pitchFamily="34" charset="0"/>
              <a:buChar char="–"/>
              <a:defRPr/>
            </a:pPr>
            <a:r>
              <a:rPr lang="en-US" altLang="en-US" sz="2400" kern="1200" dirty="0">
                <a:solidFill>
                  <a:srgbClr val="000000"/>
                </a:solidFill>
                <a:latin typeface="Arial (Body)"/>
                <a:ea typeface="+mn-ea"/>
                <a:cs typeface="+mn-cs"/>
              </a:rPr>
              <a:t>Short-term goals</a:t>
            </a:r>
          </a:p>
          <a:p>
            <a:pPr marL="741553" lvl="1" indent="-284353" eaLnBrk="1" hangingPunct="1">
              <a:buFont typeface="Arial" panose="020B0604020202020204" pitchFamily="34" charset="0"/>
              <a:buChar char="–"/>
              <a:defRPr/>
            </a:pPr>
            <a:r>
              <a:rPr lang="en-US" altLang="en-US" sz="2400" kern="1200" dirty="0">
                <a:solidFill>
                  <a:srgbClr val="000000"/>
                </a:solidFill>
                <a:latin typeface="Arial (Body)"/>
                <a:ea typeface="+mn-ea"/>
                <a:cs typeface="+mn-cs"/>
              </a:rPr>
              <a:t>Long-term goals</a:t>
            </a:r>
          </a:p>
          <a:p>
            <a:pPr marL="741553" lvl="1" indent="-284353" eaLnBrk="1" hangingPunct="1">
              <a:buFont typeface="Arial" panose="020B0604020202020204" pitchFamily="34" charset="0"/>
              <a:buChar char="–"/>
              <a:defRPr/>
            </a:pPr>
            <a:r>
              <a:rPr lang="en-US" altLang="en-US" sz="2400" kern="1200" dirty="0">
                <a:solidFill>
                  <a:srgbClr val="000000"/>
                </a:solidFill>
                <a:latin typeface="Arial (Body)"/>
                <a:ea typeface="+mn-ea"/>
                <a:cs typeface="+mn-cs"/>
              </a:rPr>
              <a:t>Develop measurable objectives such as:</a:t>
            </a:r>
          </a:p>
          <a:p>
            <a:pPr lvl="2" eaLnBrk="1" hangingPunct="1">
              <a:buFontTx/>
              <a:buChar char="▪"/>
              <a:defRPr/>
            </a:pPr>
            <a:r>
              <a:rPr lang="en-US" altLang="en-US" sz="2400" kern="1200" dirty="0">
                <a:solidFill>
                  <a:srgbClr val="000000"/>
                </a:solidFill>
                <a:latin typeface="Arial (Body)"/>
                <a:ea typeface="+mn-ea"/>
                <a:cs typeface="+mn-cs"/>
              </a:rPr>
              <a:t>Number of visitors</a:t>
            </a:r>
          </a:p>
          <a:p>
            <a:pPr lvl="2" eaLnBrk="1" hangingPunct="1">
              <a:buFontTx/>
              <a:buChar char="▪"/>
              <a:defRPr/>
            </a:pPr>
            <a:r>
              <a:rPr lang="en-US" altLang="en-US" sz="2400" kern="1200" dirty="0">
                <a:solidFill>
                  <a:srgbClr val="000000"/>
                </a:solidFill>
                <a:latin typeface="Arial (Body)"/>
                <a:ea typeface="+mn-ea"/>
                <a:cs typeface="+mn-cs"/>
              </a:rPr>
              <a:t>Percent of product </a:t>
            </a:r>
            <a:r>
              <a:rPr lang="en-US" altLang="en-US" sz="2400" kern="1200" dirty="0" smtClean="0">
                <a:solidFill>
                  <a:srgbClr val="000000"/>
                </a:solidFill>
                <a:latin typeface="Arial (Body)"/>
                <a:ea typeface="+mn-ea"/>
                <a:cs typeface="+mn-cs"/>
              </a:rPr>
              <a:t>sales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Web Development: Analysis</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600200"/>
            <a:ext cx="8370277" cy="4525963"/>
          </a:xfrm>
        </p:spPr>
        <p:txBody>
          <a:bodyPr wrap="square">
            <a:spAutoFit/>
          </a:bodyPr>
          <a:lstStyle/>
          <a:p>
            <a:pPr marL="255651" indent="-255651" eaLnBrk="1" hangingPunct="1">
              <a:spcBef>
                <a:spcPts val="1200"/>
              </a:spcBef>
              <a:tabLst/>
              <a:defRPr/>
            </a:pPr>
            <a:r>
              <a:rPr lang="en-US" altLang="en-US" sz="2200" kern="1200" dirty="0">
                <a:solidFill>
                  <a:srgbClr val="000000"/>
                </a:solidFill>
                <a:latin typeface="Arial (Body)"/>
                <a:ea typeface="+mn-ea"/>
                <a:cs typeface="+mn-cs"/>
              </a:rPr>
              <a:t>Determine the following:</a:t>
            </a:r>
          </a:p>
          <a:p>
            <a:pPr marL="741553" lvl="1" indent="-284353" eaLnBrk="1" hangingPunct="1">
              <a:buFont typeface="Arial" panose="020B0604020202020204" pitchFamily="34" charset="0"/>
              <a:buChar char="–"/>
              <a:defRPr/>
            </a:pPr>
            <a:r>
              <a:rPr lang="en-US" altLang="en-US" sz="2200" kern="1200" dirty="0">
                <a:solidFill>
                  <a:srgbClr val="000000"/>
                </a:solidFill>
                <a:latin typeface="Arial (Body)"/>
                <a:ea typeface="+mn-ea"/>
                <a:cs typeface="+mn-cs"/>
              </a:rPr>
              <a:t>information topics</a:t>
            </a:r>
          </a:p>
          <a:p>
            <a:pPr marL="741553" lvl="1" indent="-284353" eaLnBrk="1" hangingPunct="1">
              <a:buFont typeface="Arial" panose="020B0604020202020204" pitchFamily="34" charset="0"/>
              <a:buChar char="–"/>
              <a:defRPr/>
            </a:pPr>
            <a:r>
              <a:rPr lang="en-US" altLang="en-US" sz="2200" kern="1200" dirty="0">
                <a:solidFill>
                  <a:srgbClr val="000000"/>
                </a:solidFill>
                <a:latin typeface="Arial (Body)"/>
                <a:ea typeface="+mn-ea"/>
                <a:cs typeface="+mn-cs"/>
              </a:rPr>
              <a:t>functionality requirements (high-level)</a:t>
            </a:r>
          </a:p>
          <a:p>
            <a:pPr lvl="2" eaLnBrk="1" hangingPunct="1">
              <a:buFontTx/>
              <a:buChar char="▪"/>
              <a:defRPr/>
            </a:pPr>
            <a:r>
              <a:rPr lang="en-US" altLang="en-US" sz="2200" kern="1200" dirty="0">
                <a:solidFill>
                  <a:srgbClr val="000000"/>
                </a:solidFill>
                <a:latin typeface="Arial (Body)"/>
                <a:ea typeface="+mn-ea"/>
                <a:cs typeface="+mn-cs"/>
              </a:rPr>
              <a:t>Determine “what” a site will do – not “how” it will do it</a:t>
            </a:r>
          </a:p>
          <a:p>
            <a:pPr marL="741553" lvl="1" indent="-284353" eaLnBrk="1" hangingPunct="1">
              <a:buFont typeface="Arial" panose="020B0604020202020204" pitchFamily="34" charset="0"/>
              <a:buChar char="–"/>
              <a:defRPr/>
            </a:pPr>
            <a:r>
              <a:rPr lang="en-US" altLang="en-US" sz="2200" kern="1200" dirty="0">
                <a:solidFill>
                  <a:srgbClr val="000000"/>
                </a:solidFill>
                <a:latin typeface="Arial (Body)"/>
                <a:ea typeface="+mn-ea"/>
                <a:cs typeface="+mn-cs"/>
              </a:rPr>
              <a:t>environmental requirements</a:t>
            </a:r>
          </a:p>
          <a:p>
            <a:pPr marL="741553" lvl="1" indent="-284353" eaLnBrk="1" hangingPunct="1">
              <a:buFont typeface="Arial" panose="020B0604020202020204" pitchFamily="34" charset="0"/>
              <a:buChar char="–"/>
              <a:defRPr/>
            </a:pPr>
            <a:r>
              <a:rPr lang="en-US" altLang="en-US" sz="2200" kern="1200" dirty="0">
                <a:solidFill>
                  <a:srgbClr val="000000"/>
                </a:solidFill>
                <a:latin typeface="Arial (Body)"/>
                <a:ea typeface="+mn-ea"/>
                <a:cs typeface="+mn-cs"/>
              </a:rPr>
              <a:t>content requirements</a:t>
            </a:r>
          </a:p>
          <a:p>
            <a:pPr marL="255651" indent="-255651" eaLnBrk="1" hangingPunct="1">
              <a:spcBef>
                <a:spcPts val="1200"/>
              </a:spcBef>
              <a:tabLst/>
              <a:defRPr/>
            </a:pPr>
            <a:r>
              <a:rPr lang="en-US" altLang="en-US" sz="2200" kern="1200" dirty="0">
                <a:solidFill>
                  <a:srgbClr val="000000"/>
                </a:solidFill>
                <a:latin typeface="Arial (Body)"/>
                <a:ea typeface="+mn-ea"/>
                <a:cs typeface="+mn-cs"/>
              </a:rPr>
              <a:t>If a redesign, compare the old approach with the new approach</a:t>
            </a:r>
          </a:p>
          <a:p>
            <a:pPr marL="255651" indent="-255651" eaLnBrk="1" hangingPunct="1">
              <a:spcBef>
                <a:spcPts val="1200"/>
              </a:spcBef>
              <a:tabLst/>
              <a:defRPr/>
            </a:pPr>
            <a:r>
              <a:rPr lang="en-US" altLang="en-US" sz="2200" kern="1200" dirty="0">
                <a:solidFill>
                  <a:srgbClr val="000000"/>
                </a:solidFill>
                <a:latin typeface="Arial (Body)"/>
                <a:ea typeface="+mn-ea"/>
                <a:cs typeface="+mn-cs"/>
              </a:rPr>
              <a:t>Review competitor’s sites</a:t>
            </a:r>
          </a:p>
          <a:p>
            <a:pPr marL="255651" indent="-255651" eaLnBrk="1" hangingPunct="1">
              <a:spcBef>
                <a:spcPts val="1200"/>
              </a:spcBef>
              <a:tabLst/>
              <a:defRPr/>
            </a:pPr>
            <a:r>
              <a:rPr lang="en-US" altLang="en-US" sz="2200" kern="1200" dirty="0">
                <a:solidFill>
                  <a:srgbClr val="000000"/>
                </a:solidFill>
                <a:latin typeface="Arial (Body)"/>
                <a:ea typeface="+mn-ea"/>
                <a:cs typeface="+mn-cs"/>
              </a:rPr>
              <a:t>Estimate costs</a:t>
            </a:r>
          </a:p>
          <a:p>
            <a:pPr marL="741553" lvl="1" indent="-284353" eaLnBrk="1" hangingPunct="1">
              <a:buFont typeface="Arial" panose="020B0604020202020204" pitchFamily="34" charset="0"/>
              <a:buChar char="–"/>
              <a:defRPr/>
            </a:pPr>
            <a:r>
              <a:rPr lang="en-US" altLang="en-US" sz="2200" kern="1200" dirty="0">
                <a:solidFill>
                  <a:srgbClr val="000000"/>
                </a:solidFill>
                <a:latin typeface="Arial (Body)"/>
                <a:ea typeface="+mn-ea"/>
                <a:cs typeface="+mn-cs"/>
              </a:rPr>
              <a:t>Cost/Benefit analysis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Aft>
                <a:spcPts val="0"/>
              </a:spcAft>
              <a:buFont typeface="Times New Roman"/>
              <a:buNone/>
              <a:defRPr/>
            </a:pPr>
            <a:r>
              <a:rPr lang="en-US" sz="3400" b="1" kern="1200" spc="-50" dirty="0" smtClean="0">
                <a:solidFill>
                  <a:srgbClr val="007FA3"/>
                </a:solidFill>
                <a:latin typeface="Times New Roman" panose="02020603050405020304" pitchFamily="18" charset="0"/>
                <a:ea typeface="+mj-ea"/>
                <a:cs typeface="+mj-cs"/>
                <a:sym typeface="Times New Roman"/>
              </a:rPr>
              <a:t>Web Development: Design</a:t>
            </a:r>
            <a:endParaRPr lang="en-US" sz="3400" b="1" kern="1200" spc="-50" dirty="0">
              <a:solidFill>
                <a:srgbClr val="007FA3"/>
              </a:solidFill>
              <a:latin typeface="Times New Roman" panose="02020603050405020304" pitchFamily="18" charset="0"/>
              <a:ea typeface="+mj-ea"/>
              <a:cs typeface="+mj-cs"/>
              <a:sym typeface="Times New Roman"/>
            </a:endParaRPr>
          </a:p>
        </p:txBody>
      </p:sp>
      <p:sp>
        <p:nvSpPr>
          <p:cNvPr id="3" name="Content Placeholder 2"/>
          <p:cNvSpPr>
            <a:spLocks noGrp="1"/>
          </p:cNvSpPr>
          <p:nvPr>
            <p:ph type="body" idx="1"/>
          </p:nvPr>
        </p:nvSpPr>
        <p:spPr>
          <a:xfrm>
            <a:off x="457200" y="1600200"/>
            <a:ext cx="4833013" cy="2239044"/>
          </a:xfrm>
        </p:spPr>
        <p:txBody>
          <a:bodyPr wrap="square">
            <a:spAutoFit/>
          </a:bodyPr>
          <a:lstStyle/>
          <a:p>
            <a:pPr marL="255651" indent="-255651" eaLnBrk="1" hangingPunct="1">
              <a:spcBef>
                <a:spcPts val="1500"/>
              </a:spcBef>
              <a:buClr>
                <a:srgbClr val="007FA3"/>
              </a:buClr>
              <a:buSzPct val="100000"/>
              <a:buFont typeface="Arial" panose="020B0604020202020204" pitchFamily="34" charset="0"/>
              <a:buChar char="•"/>
              <a:defRPr/>
            </a:pPr>
            <a:r>
              <a:rPr lang="en-US" altLang="en-US" sz="2400" kern="1200" dirty="0">
                <a:latin typeface="Arial (Body)"/>
                <a:ea typeface="+mn-ea"/>
                <a:cs typeface="+mn-cs"/>
                <a:sym typeface="Arial"/>
              </a:rPr>
              <a:t>Determine the site organization</a:t>
            </a:r>
          </a:p>
          <a:p>
            <a:pPr marL="255651" indent="-255651" eaLnBrk="1" hangingPunct="1">
              <a:spcBef>
                <a:spcPts val="1500"/>
              </a:spcBef>
              <a:buClr>
                <a:srgbClr val="007FA3"/>
              </a:buClr>
              <a:buSzPct val="100000"/>
              <a:buFont typeface="Arial" panose="020B0604020202020204" pitchFamily="34" charset="0"/>
              <a:buChar char="•"/>
              <a:defRPr/>
            </a:pPr>
            <a:r>
              <a:rPr lang="en-US" altLang="en-US" sz="2400" kern="1200" dirty="0">
                <a:latin typeface="Arial (Body)"/>
                <a:ea typeface="+mn-ea"/>
                <a:cs typeface="+mn-cs"/>
                <a:sym typeface="Arial"/>
              </a:rPr>
              <a:t>Prototype the design</a:t>
            </a:r>
          </a:p>
          <a:p>
            <a:pPr marL="255651" indent="-255651" eaLnBrk="1" hangingPunct="1">
              <a:spcBef>
                <a:spcPts val="1500"/>
              </a:spcBef>
              <a:buClr>
                <a:srgbClr val="007FA3"/>
              </a:buClr>
              <a:buSzPct val="100000"/>
              <a:buFont typeface="Arial" panose="020B0604020202020204" pitchFamily="34" charset="0"/>
              <a:buChar char="•"/>
              <a:defRPr/>
            </a:pPr>
            <a:r>
              <a:rPr lang="en-US" altLang="en-US" sz="2400" kern="1200" dirty="0">
                <a:latin typeface="Arial (Body)"/>
                <a:ea typeface="+mn-ea"/>
                <a:cs typeface="+mn-cs"/>
                <a:sym typeface="Arial"/>
              </a:rPr>
              <a:t>Determine a page layout design</a:t>
            </a:r>
          </a:p>
          <a:p>
            <a:pPr marL="255651" indent="-255651" eaLnBrk="1" hangingPunct="1">
              <a:spcBef>
                <a:spcPts val="1500"/>
              </a:spcBef>
              <a:buClr>
                <a:srgbClr val="007FA3"/>
              </a:buClr>
              <a:buSzPct val="100000"/>
              <a:buFont typeface="Arial" panose="020B0604020202020204" pitchFamily="34" charset="0"/>
              <a:buChar char="•"/>
              <a:defRPr/>
            </a:pPr>
            <a:r>
              <a:rPr lang="en-US" altLang="en-US" sz="2400" kern="1200" dirty="0">
                <a:latin typeface="Arial (Body)"/>
                <a:ea typeface="+mn-ea"/>
                <a:cs typeface="+mn-cs"/>
                <a:sym typeface="Arial"/>
              </a:rPr>
              <a:t>Document each </a:t>
            </a:r>
            <a:r>
              <a:rPr lang="en-US" altLang="en-US" sz="2400" kern="1200" dirty="0" smtClean="0">
                <a:latin typeface="Arial (Body)"/>
                <a:ea typeface="+mn-ea"/>
                <a:cs typeface="+mn-cs"/>
                <a:sym typeface="Arial"/>
              </a:rPr>
              <a:t>page</a:t>
            </a:r>
            <a:endParaRPr lang="en-US" altLang="en-US" sz="2400" kern="1200" dirty="0">
              <a:latin typeface="Arial (Body)"/>
              <a:ea typeface="+mn-ea"/>
              <a:cs typeface="+mn-cs"/>
              <a:sym typeface="Arial"/>
            </a:endParaRPr>
          </a:p>
        </p:txBody>
      </p:sp>
      <p:pic>
        <p:nvPicPr>
          <p:cNvPr id="4" name="Picture 3" descr="A sample design layout for a webpage appears as follows. Page Heading, Nature Photography. Banner, Main Navigation Area. Heading. Series of images and text areas which read, web page content goes here."/>
          <p:cNvPicPr>
            <a:picLocks noChangeAspect="1"/>
          </p:cNvPicPr>
          <p:nvPr/>
        </p:nvPicPr>
        <p:blipFill>
          <a:blip r:embed="rId2"/>
          <a:stretch>
            <a:fillRect/>
          </a:stretch>
        </p:blipFill>
        <p:spPr>
          <a:xfrm>
            <a:off x="5290213" y="1693550"/>
            <a:ext cx="3609145" cy="3334801"/>
          </a:xfrm>
          <a:prstGeom prst="rect">
            <a:avLst/>
          </a:prstGeom>
        </p:spPr>
      </p:pic>
    </p:spTree>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8365</TotalTime>
  <Words>1289</Words>
  <Application>Microsoft Office PowerPoint</Application>
  <PresentationFormat>On-screen Show (4:3)</PresentationFormat>
  <Paragraphs>201</Paragraphs>
  <Slides>28</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28</vt:i4>
      </vt:variant>
    </vt:vector>
  </HeadingPairs>
  <TitlesOfParts>
    <vt:vector size="36" baseType="lpstr">
      <vt:lpstr>ＭＳ Ｐゴシック</vt:lpstr>
      <vt:lpstr>Arial</vt:lpstr>
      <vt:lpstr>Arial (Body)</vt:lpstr>
      <vt:lpstr>Noto Sans Symbols</vt:lpstr>
      <vt:lpstr>Times New Roman</vt:lpstr>
      <vt:lpstr>Verdana</vt:lpstr>
      <vt:lpstr>508 Lecture</vt:lpstr>
      <vt:lpstr>1_508 Lecture</vt:lpstr>
      <vt:lpstr>Web Development &amp; Design Foundations with H T M L 5</vt:lpstr>
      <vt:lpstr>Learning Objectives</vt:lpstr>
      <vt:lpstr>Skills and Functions Needed for a Successful Large-Scale Project</vt:lpstr>
      <vt:lpstr>Skills and Functions Needed for a Successful Small Project</vt:lpstr>
      <vt:lpstr>Project Staffing Criteria</vt:lpstr>
      <vt:lpstr>Website Development Cycle</vt:lpstr>
      <vt:lpstr>Web Development: Conceptualization</vt:lpstr>
      <vt:lpstr>Web Development: Analysis</vt:lpstr>
      <vt:lpstr>Web Development: Design</vt:lpstr>
      <vt:lpstr>Web Development: Production</vt:lpstr>
      <vt:lpstr>Web Development: Testing</vt:lpstr>
      <vt:lpstr>Web Development: Types of Testing</vt:lpstr>
      <vt:lpstr>Web Development: Approval &amp; Launch</vt:lpstr>
      <vt:lpstr>Web Development: Maintenance</vt:lpstr>
      <vt:lpstr>Web Development: Evaluation</vt:lpstr>
      <vt:lpstr>Checkpoint 10.1</vt:lpstr>
      <vt:lpstr>Domain Names</vt:lpstr>
      <vt:lpstr>Choosing a Domain Name</vt:lpstr>
      <vt:lpstr>Registering a Domain Name</vt:lpstr>
      <vt:lpstr>Web Hosting</vt:lpstr>
      <vt:lpstr>Types of Web Hosting (1 of 2)</vt:lpstr>
      <vt:lpstr>Types of Web Hosting (2 of 2)</vt:lpstr>
      <vt:lpstr>Dedicated Web Server</vt:lpstr>
      <vt:lpstr>Co-Located Web Server</vt:lpstr>
      <vt:lpstr>Choosing a Virtual Host</vt:lpstr>
      <vt:lpstr>Checkpoint 10.2</vt:lpstr>
      <vt:lpstr>Summary</vt:lpstr>
      <vt:lpstr>Copyright</vt:lpstr>
    </vt:vector>
  </TitlesOfParts>
  <Company>SPi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 Development and Design Foundations with H T M L 5, Ninth Edition</dc:title>
  <dc:subject>Computer Science</dc:subject>
  <dc:creator>Felke-Morris</dc:creator>
  <cp:keywords>Web Development and Design Foundations</cp:keywords>
  <cp:lastModifiedBy>Windows User</cp:lastModifiedBy>
  <cp:revision>956</cp:revision>
  <dcterms:modified xsi:type="dcterms:W3CDTF">2018-03-14T14:08:29Z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