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0"/>
  </p:notesMasterIdLst>
  <p:handoutMasterIdLst>
    <p:handoutMasterId r:id="rId41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21" autoAdjust="0"/>
  </p:normalViewPr>
  <p:slideViewPr>
    <p:cSldViewPr>
      <p:cViewPr varScale="1">
        <p:scale>
          <a:sx n="97" d="100"/>
          <a:sy n="97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8/25/2017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fld id="{F73BCE52-1F54-4B34-A7BF-7B4648C02391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1257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1327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9446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228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6889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041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4786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9850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2949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3907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266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5906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3518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1917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5611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432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4975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3663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4727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55134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085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8768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39936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98654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30790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30059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88213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22598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84547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07395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38384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8657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8511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830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234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592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1196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018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8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3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4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5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Word_97_-_2003_Document16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17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Document18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Word_97_-_2003_Document19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4.emf"/><Relationship Id="rId4" Type="http://schemas.openxmlformats.org/officeDocument/2006/relationships/oleObject" Target="../embeddings/Microsoft_Word_97_-_2003_Document20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Document21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emf"/><Relationship Id="rId4" Type="http://schemas.openxmlformats.org/officeDocument/2006/relationships/oleObject" Target="../embeddings/Microsoft_Word_97_-_2003_Document22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Word_97_-_2003_Document23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Word_97_-_2003_Document24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1.emf"/><Relationship Id="rId4" Type="http://schemas.openxmlformats.org/officeDocument/2006/relationships/oleObject" Target="../embeddings/Microsoft_Word_97_-_2003_Document25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2.emf"/><Relationship Id="rId4" Type="http://schemas.openxmlformats.org/officeDocument/2006/relationships/oleObject" Target="../embeddings/Microsoft_Word_97_-_2003_Document26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Word_97_-_2003_Document27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4.emf"/><Relationship Id="rId4" Type="http://schemas.openxmlformats.org/officeDocument/2006/relationships/oleObject" Target="../embeddings/Microsoft_Word_97_-_2003_Document28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5.emf"/><Relationship Id="rId4" Type="http://schemas.openxmlformats.org/officeDocument/2006/relationships/oleObject" Target="../embeddings/Microsoft_Word_97_-_2003_Document29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6.emf"/><Relationship Id="rId4" Type="http://schemas.openxmlformats.org/officeDocument/2006/relationships/oleObject" Target="../embeddings/Microsoft_Word_97_-_2003_Document30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7.emf"/><Relationship Id="rId4" Type="http://schemas.openxmlformats.org/officeDocument/2006/relationships/oleObject" Target="../embeddings/Microsoft_Word_97_-_2003_Document31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8.emf"/><Relationship Id="rId4" Type="http://schemas.openxmlformats.org/officeDocument/2006/relationships/oleObject" Target="../embeddings/Microsoft_Word_97_-_2003_Document32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9.emf"/><Relationship Id="rId4" Type="http://schemas.openxmlformats.org/officeDocument/2006/relationships/oleObject" Target="../embeddings/Microsoft_Word_97_-_2003_Document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5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61262"/>
              </p:ext>
            </p:extLst>
          </p:nvPr>
        </p:nvGraphicFramePr>
        <p:xfrm>
          <a:off x="914400" y="1600198"/>
          <a:ext cx="7301323" cy="3088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7301323" imgH="3088286" progId="Word.Document.8">
                  <p:embed/>
                </p:oleObj>
              </mc:Choice>
              <mc:Fallback>
                <p:oleObj name="Document" r:id="rId4" imgW="7301323" imgH="30882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198"/>
                        <a:ext cx="7301323" cy="3088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312605"/>
              </p:ext>
            </p:extLst>
          </p:nvPr>
        </p:nvGraphicFramePr>
        <p:xfrm>
          <a:off x="914400" y="1147763"/>
          <a:ext cx="72263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4" imgW="7301323" imgH="5040923" progId="Word.Document.8">
                  <p:embed/>
                </p:oleObj>
              </mc:Choice>
              <mc:Fallback>
                <p:oleObj name="Document" r:id="rId4" imgW="7301323" imgH="50409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built-in function for redirecting a request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10422"/>
              </p:ext>
            </p:extLst>
          </p:nvPr>
        </p:nvGraphicFramePr>
        <p:xfrm>
          <a:off x="892277" y="1371600"/>
          <a:ext cx="7288213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4" imgW="7301323" imgH="3538008" progId="Word.Document.8">
                  <p:embed/>
                </p:oleObj>
              </mc:Choice>
              <mc:Fallback>
                <p:oleObj name="Document" r:id="rId4" imgW="7301323" imgH="35380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277" y="1371600"/>
                        <a:ext cx="7288213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redirect a request </a:t>
            </a:r>
            <a:br>
              <a:rPr lang="en-US" dirty="0" smtClean="0"/>
            </a:br>
            <a:r>
              <a:rPr lang="en-US" dirty="0" smtClean="0"/>
              <a:t>that includes a parameter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2987"/>
          <a:ext cx="7301323" cy="116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4" imgW="7301323" imgH="1163013" progId="Word.Document.8">
                  <p:embed/>
                </p:oleObj>
              </mc:Choice>
              <mc:Fallback>
                <p:oleObj name="Document" r:id="rId4" imgW="7301323" imgH="11630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2987"/>
                        <a:ext cx="7301323" cy="116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List page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86" y="1143000"/>
            <a:ext cx="7291428" cy="38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Add Product page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86" y="1143000"/>
            <a:ext cx="7291428" cy="393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627374"/>
              </p:ext>
            </p:extLst>
          </p:nvPr>
        </p:nvGraphicFramePr>
        <p:xfrm>
          <a:off x="927100" y="1066800"/>
          <a:ext cx="7226300" cy="529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4" imgW="7301323" imgH="5363902" progId="Word.Document.8">
                  <p:embed/>
                </p:oleObj>
              </mc:Choice>
              <mc:Fallback>
                <p:oleObj name="Document" r:id="rId4" imgW="7301323" imgH="53639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066800"/>
                        <a:ext cx="7226300" cy="529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model/</a:t>
            </a:r>
            <a:r>
              <a:rPr lang="en-US" dirty="0" err="1" smtClean="0"/>
              <a:t>category_db.php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015915"/>
              </p:ext>
            </p:extLst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r:id="rId4" imgW="7301323" imgH="5336537" progId="Word.Document.8">
                  <p:embed/>
                </p:oleObj>
              </mc:Choice>
              <mc:Fallback>
                <p:oleObj name="Document" r:id="rId4" imgW="7301323" imgH="5336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model/</a:t>
            </a:r>
            <a:r>
              <a:rPr lang="en-US" dirty="0" err="1" smtClean="0"/>
              <a:t>product_db.php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Document" r:id="rId4" imgW="7301323" imgH="5337977" progId="Word.Document.8">
                  <p:embed/>
                </p:oleObj>
              </mc:Choice>
              <mc:Fallback>
                <p:oleObj name="Document" r:id="rId4" imgW="7301323" imgH="53379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31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model/</a:t>
            </a:r>
            <a:r>
              <a:rPr lang="en-US" dirty="0" err="1" smtClean="0"/>
              <a:t>product_db.php</a:t>
            </a:r>
            <a:r>
              <a:rPr lang="en-US" dirty="0" smtClean="0"/>
              <a:t> file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4900"/>
          <a:ext cx="7288213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4" imgW="7301323" imgH="3406944" progId="Word.Document.8">
                  <p:embed/>
                </p:oleObj>
              </mc:Choice>
              <mc:Fallback>
                <p:oleObj name="Document" r:id="rId4" imgW="7301323" imgH="34069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4900"/>
                        <a:ext cx="7288213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index.php</a:t>
            </a:r>
            <a:r>
              <a:rPr lang="en-US" dirty="0" smtClean="0"/>
              <a:t> (the controller)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3475"/>
          <a:ext cx="7288213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Document" r:id="rId4" imgW="7301323" imgH="5363902" progId="Word.Document.8">
                  <p:embed/>
                </p:oleObj>
              </mc:Choice>
              <mc:Fallback>
                <p:oleObj name="Document" r:id="rId4" imgW="7301323" imgH="53639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288213" cy="534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0612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7301323" imgH="2261934" progId="Word.Document.8">
                  <p:embed/>
                </p:oleObj>
              </mc:Choice>
              <mc:Fallback>
                <p:oleObj name="Document" r:id="rId4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0612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495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ocument" r:id="rId4" imgW="7301323" imgH="4950907" progId="Word.Document.8">
                  <p:embed/>
                </p:oleObj>
              </mc:Choice>
              <mc:Fallback>
                <p:oleObj name="Document" r:id="rId4" imgW="7301323" imgH="4950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4950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7600"/>
          <a:ext cx="7769225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4" imgW="7742222" imgH="4158401" progId="Word.Document.8">
                  <p:embed/>
                </p:oleObj>
              </mc:Choice>
              <mc:Fallback>
                <p:oleObj name="Document" r:id="rId4" imgW="7742222" imgH="41584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7600"/>
                        <a:ext cx="7769225" cy="414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view/</a:t>
            </a:r>
            <a:r>
              <a:rPr lang="en-US" dirty="0" err="1" smtClean="0"/>
              <a:t>header.php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4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cument" r:id="rId4" imgW="7301323" imgH="2492376" progId="Word.Document.8">
                  <p:embed/>
                </p:oleObj>
              </mc:Choice>
              <mc:Fallback>
                <p:oleObj name="Document" r:id="rId4" imgW="7301323" imgH="24923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4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view/</a:t>
            </a:r>
            <a:r>
              <a:rPr lang="en-US" dirty="0" err="1" smtClean="0"/>
              <a:t>footer.php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980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4" imgW="7301323" imgH="5017879" progId="Word.Document.8">
                  <p:embed/>
                </p:oleObj>
              </mc:Choice>
              <mc:Fallback>
                <p:oleObj name="Document" r:id="rId4" imgW="7301323" imgH="501787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9800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product_list.php</a:t>
            </a:r>
            <a:r>
              <a:rPr lang="en-US" dirty="0" smtClean="0"/>
              <a:t> (a view)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4" imgW="7301323" imgH="5135260" progId="Word.Document.8">
                  <p:embed/>
                </p:oleObj>
              </mc:Choice>
              <mc:Fallback>
                <p:oleObj name="Document" r:id="rId4" imgW="7301323" imgH="5135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12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product_list.php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2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Document" r:id="rId4" imgW="7301323" imgH="5247961" progId="Word.Document.8">
                  <p:embed/>
                </p:oleObj>
              </mc:Choice>
              <mc:Fallback>
                <p:oleObj name="Document" r:id="rId4" imgW="7301323" imgH="5247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2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product_list.php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Document" r:id="rId4" imgW="7301323" imgH="5252642" progId="Word.Document.8">
                  <p:embed/>
                </p:oleObj>
              </mc:Choice>
              <mc:Fallback>
                <p:oleObj name="Document" r:id="rId4" imgW="7301323" imgH="52526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2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product_add.php</a:t>
            </a:r>
            <a:r>
              <a:rPr lang="en-US" dirty="0" smtClean="0"/>
              <a:t> (another view)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6650"/>
          <a:ext cx="7288213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Document" r:id="rId4" imgW="7301323" imgH="4746749" progId="Word.Document.8">
                  <p:embed/>
                </p:oleObj>
              </mc:Choice>
              <mc:Fallback>
                <p:oleObj name="Document" r:id="rId4" imgW="7301323" imgH="4746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6650"/>
                        <a:ext cx="7288213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product_manager</a:t>
            </a:r>
            <a:r>
              <a:rPr lang="en-US" dirty="0" smtClean="0"/>
              <a:t>/</a:t>
            </a:r>
            <a:r>
              <a:rPr lang="en-US" dirty="0" err="1" smtClean="0"/>
              <a:t>product_add.php</a:t>
            </a:r>
            <a:r>
              <a:rPr lang="en-US" dirty="0" smtClean="0"/>
              <a:t>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List page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86" y="1219200"/>
            <a:ext cx="7291428" cy="309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page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86" y="1078685"/>
            <a:ext cx="7074714" cy="496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04088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7301323" imgH="3275520" progId="Word.Document.8">
                  <p:embed/>
                </p:oleObj>
              </mc:Choice>
              <mc:Fallback>
                <p:oleObj name="Document" r:id="rId4" imgW="7301323" imgH="327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04088" cy="327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Document" r:id="rId4" imgW="7301323" imgH="3409824" progId="Word.Document.8">
                  <p:embed/>
                </p:oleObj>
              </mc:Choice>
              <mc:Fallback>
                <p:oleObj name="Document" r:id="rId4" imgW="7301323" imgH="3409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index.php</a:t>
            </a:r>
            <a:r>
              <a:rPr lang="en-US" dirty="0" smtClean="0"/>
              <a:t> file (the controller)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76338"/>
          <a:ext cx="728821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Document" r:id="rId4" imgW="7301323" imgH="2952541" progId="Word.Document.8">
                  <p:embed/>
                </p:oleObj>
              </mc:Choice>
              <mc:Fallback>
                <p:oleObj name="Document" r:id="rId4" imgW="7301323" imgH="29525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76338"/>
                        <a:ext cx="7288213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18413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Document" r:id="rId4" imgW="7632029" imgH="5229958" progId="Word.Document.8">
                  <p:embed/>
                </p:oleObj>
              </mc:Choice>
              <mc:Fallback>
                <p:oleObj name="Document" r:id="rId4" imgW="7632029" imgH="5229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18413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(continued)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9800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Document" r:id="rId4" imgW="7301323" imgH="3632345" progId="Word.Document.8">
                  <p:embed/>
                </p:oleObj>
              </mc:Choice>
              <mc:Fallback>
                <p:oleObj name="Document" r:id="rId4" imgW="7301323" imgH="36323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9800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85346" cy="438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Document" r:id="rId4" imgW="7685346" imgH="4388484" progId="Word.Document.8">
                  <p:embed/>
                </p:oleObj>
              </mc:Choice>
              <mc:Fallback>
                <p:oleObj name="Document" r:id="rId4" imgW="7685346" imgH="43884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85346" cy="438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product_list.php</a:t>
            </a:r>
            <a:r>
              <a:rPr lang="en-US" dirty="0" smtClean="0"/>
              <a:t> file (a view)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Document" r:id="rId4" imgW="7301323" imgH="4336634" progId="Word.Document.8">
                  <p:embed/>
                </p:oleObj>
              </mc:Choice>
              <mc:Fallback>
                <p:oleObj name="Document" r:id="rId4" imgW="7301323" imgH="43366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32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product_list.php</a:t>
            </a:r>
            <a:r>
              <a:rPr lang="en-US" dirty="0" smtClean="0"/>
              <a:t> file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38433"/>
              </p:ext>
            </p:extLst>
          </p:nvPr>
        </p:nvGraphicFramePr>
        <p:xfrm>
          <a:off x="914400" y="1386769"/>
          <a:ext cx="7670800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Document" r:id="rId4" imgW="7690345" imgH="4694900" progId="Word.Document.8">
                  <p:embed/>
                </p:oleObj>
              </mc:Choice>
              <mc:Fallback>
                <p:oleObj name="Document" r:id="rId4" imgW="7690345" imgH="4694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86769"/>
                        <a:ext cx="7670800" cy="467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product_view.php</a:t>
            </a:r>
            <a:r>
              <a:rPr lang="en-US" dirty="0" smtClean="0"/>
              <a:t> file (another view)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980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Document" r:id="rId4" imgW="7301323" imgH="4575718" progId="Word.Document.8">
                  <p:embed/>
                </p:oleObj>
              </mc:Choice>
              <mc:Fallback>
                <p:oleObj name="Document" r:id="rId4" imgW="7301323" imgH="45757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9800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product_view.php</a:t>
            </a:r>
            <a:r>
              <a:rPr lang="en-US" dirty="0" smtClean="0"/>
              <a:t> file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6708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Document" r:id="rId4" imgW="7690345" imgH="4324392" progId="Word.Document.8">
                  <p:embed/>
                </p:oleObj>
              </mc:Choice>
              <mc:Fallback>
                <p:oleObj name="Document" r:id="rId4" imgW="7690345" imgH="43243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670800" cy="430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product_catalog</a:t>
            </a:r>
            <a:r>
              <a:rPr lang="en-US" dirty="0" smtClean="0"/>
              <a:t>/</a:t>
            </a:r>
            <a:r>
              <a:rPr lang="en-US" dirty="0" err="1" smtClean="0"/>
              <a:t>product_view.php</a:t>
            </a:r>
            <a:r>
              <a:rPr lang="en-US" dirty="0" smtClean="0"/>
              <a:t> file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/>
          </a:p>
        </p:txBody>
      </p:sp>
      <p:pic>
        <p:nvPicPr>
          <p:cNvPr id="5130" name="Picture 10" descr="5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13" y="1295400"/>
            <a:ext cx="7021387" cy="302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MVC pattern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8407"/>
          <a:ext cx="7301323" cy="1929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4" imgW="7301323" imgH="1929593" progId="Word.Document.8">
                  <p:embed/>
                </p:oleObj>
              </mc:Choice>
              <mc:Fallback>
                <p:oleObj name="Document" r:id="rId4" imgW="7301323" imgH="19295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8407"/>
                        <a:ext cx="7301323" cy="1929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0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77382"/>
              </p:ext>
            </p:extLst>
          </p:nvPr>
        </p:nvGraphicFramePr>
        <p:xfrm>
          <a:off x="914400" y="1130300"/>
          <a:ext cx="7153275" cy="49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7301323" imgH="5043804" progId="Word.Document.8">
                  <p:embed/>
                </p:oleObj>
              </mc:Choice>
              <mc:Fallback>
                <p:oleObj name="Document" r:id="rId4" imgW="7301323" imgH="50438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153275" cy="492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for coding a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432664"/>
              </p:ext>
            </p:extLst>
          </p:nvPr>
        </p:nvGraphicFramePr>
        <p:xfrm>
          <a:off x="914400" y="1295400"/>
          <a:ext cx="7288213" cy="444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4" imgW="7301323" imgH="4463017" progId="Word.Document.8">
                  <p:embed/>
                </p:oleObj>
              </mc:Choice>
              <mc:Fallback>
                <p:oleObj name="Document" r:id="rId4" imgW="7301323" imgH="44630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88213" cy="444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function with four parameters</a:t>
            </a:r>
            <a:br>
              <a:rPr lang="en-US" dirty="0" smtClean="0"/>
            </a:br>
            <a:r>
              <a:rPr lang="en-US" dirty="0" smtClean="0"/>
              <a:t>that adds a product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430661"/>
              </p:ext>
            </p:extLst>
          </p:nvPr>
        </p:nvGraphicFramePr>
        <p:xfrm>
          <a:off x="914400" y="1295400"/>
          <a:ext cx="72263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4" imgW="7301323" imgH="3548450" progId="Word.Document.8">
                  <p:embed/>
                </p:oleObj>
              </mc:Choice>
              <mc:Fallback>
                <p:oleObj name="Document" r:id="rId4" imgW="7301323" imgH="354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263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function call with one argument</a:t>
            </a:r>
            <a:br>
              <a:rPr lang="en-US" dirty="0" smtClean="0"/>
            </a:br>
            <a:r>
              <a:rPr lang="en-US" dirty="0" smtClean="0"/>
              <a:t>and a returned array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288213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ocument" r:id="rId4" imgW="7301323" imgH="2301541" progId="Word.Document.8">
                  <p:embed/>
                </p:oleObj>
              </mc:Choice>
              <mc:Fallback>
                <p:oleObj name="Document" r:id="rId4" imgW="7301323" imgH="23015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229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C5, Slide </a:t>
            </a:r>
            <a:fld id="{9CE16D7F-E021-4E83-8A0E-A7B16ADD108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56</TotalTime>
  <Words>1006</Words>
  <Application>Microsoft Office PowerPoint</Application>
  <PresentationFormat>On-screen Show (4:3)</PresentationFormat>
  <Paragraphs>191</Paragraphs>
  <Slides>38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Narrow</vt:lpstr>
      <vt:lpstr>Times New Roman</vt:lpstr>
      <vt:lpstr>Master slides_with_titles_logo</vt:lpstr>
      <vt:lpstr>Document</vt:lpstr>
      <vt:lpstr>Chapter 5</vt:lpstr>
      <vt:lpstr>Objectives</vt:lpstr>
      <vt:lpstr>Objectives (continued)</vt:lpstr>
      <vt:lpstr>The MVC pattern</vt:lpstr>
      <vt:lpstr>Key terms</vt:lpstr>
      <vt:lpstr>The syntax for coding a function</vt:lpstr>
      <vt:lpstr>A function with four parameters that adds a product</vt:lpstr>
      <vt:lpstr>A function call with one argument and a returned array</vt:lpstr>
      <vt:lpstr>Key terms</vt:lpstr>
      <vt:lpstr>A built-in function for redirecting a request</vt:lpstr>
      <vt:lpstr>How to redirect a request  that includes a parameter</vt:lpstr>
      <vt:lpstr>Key terms</vt:lpstr>
      <vt:lpstr>The Product List page</vt:lpstr>
      <vt:lpstr>The Add Product page</vt:lpstr>
      <vt:lpstr>The model/category_db.php file</vt:lpstr>
      <vt:lpstr>The model/product_db.php file</vt:lpstr>
      <vt:lpstr>The model/product_db.php file (continued)</vt:lpstr>
      <vt:lpstr>product_manager/index.php (the controller)</vt:lpstr>
      <vt:lpstr>The controller (continued)</vt:lpstr>
      <vt:lpstr>The controller (continued)</vt:lpstr>
      <vt:lpstr>The view/header.php file</vt:lpstr>
      <vt:lpstr>The view/footer.php file</vt:lpstr>
      <vt:lpstr>product_manager/product_list.php (a view)</vt:lpstr>
      <vt:lpstr>product_manager/product_list.php (continued)</vt:lpstr>
      <vt:lpstr>product_manager/product_list.php (continued)</vt:lpstr>
      <vt:lpstr>product_manager/product_add.php (another view)</vt:lpstr>
      <vt:lpstr>product_manager/product_add.php (continued)</vt:lpstr>
      <vt:lpstr>The Product List page</vt:lpstr>
      <vt:lpstr>The Product page</vt:lpstr>
      <vt:lpstr>The product_catalog/index.php file (the controller)</vt:lpstr>
      <vt:lpstr>The controller (continued)</vt:lpstr>
      <vt:lpstr>The controller (continued)</vt:lpstr>
      <vt:lpstr>The controller (continued)</vt:lpstr>
      <vt:lpstr>The product_catalog/product_list.php file (a view)</vt:lpstr>
      <vt:lpstr>The product_catalog/product_list.php file (cont.)</vt:lpstr>
      <vt:lpstr>The product_catalog/product_view.php file (another view)</vt:lpstr>
      <vt:lpstr>The product_catalog/product_view.php file (cont.)</vt:lpstr>
      <vt:lpstr>The product_catalog/product_view.php file (cont.)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Anne Boehm</dc:creator>
  <cp:lastModifiedBy>Anne Boehm</cp:lastModifiedBy>
  <cp:revision>8</cp:revision>
  <cp:lastPrinted>2016-01-14T23:03:16Z</cp:lastPrinted>
  <dcterms:created xsi:type="dcterms:W3CDTF">2017-08-17T17:51:17Z</dcterms:created>
  <dcterms:modified xsi:type="dcterms:W3CDTF">2017-08-25T23:12:10Z</dcterms:modified>
</cp:coreProperties>
</file>