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0"/>
  </p:notesMasterIdLst>
  <p:handoutMasterIdLst>
    <p:handoutMasterId r:id="rId41"/>
  </p:handout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361" r:id="rId38"/>
    <p:sldId id="362" r:id="rId3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21" autoAdjust="0"/>
  </p:normalViewPr>
  <p:slideViewPr>
    <p:cSldViewPr>
      <p:cViewPr varScale="1">
        <p:scale>
          <a:sx n="97" d="100"/>
          <a:sy n="97" d="100"/>
        </p:scale>
        <p:origin x="8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8/25/2017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9pPr>
          </a:lstStyle>
          <a:p>
            <a:fld id="{F73BCE52-1F54-4B34-A7BF-7B4648C02391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1257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21327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9446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2281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68890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7041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47867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98501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29496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39078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266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59065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35180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1917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56117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4325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49752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36635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447271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55134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10853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8768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39936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98654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30790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30059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88213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22598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845471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07395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538384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8657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8511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4830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2347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5922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1196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018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1143000"/>
            <a:ext cx="7772400" cy="553998"/>
          </a:xfrm>
        </p:spPr>
        <p:txBody>
          <a:bodyPr lIns="0" tIns="0" rIns="0" bIns="0" anchor="t" anchorCtr="0">
            <a:spAutoFit/>
          </a:bodyPr>
          <a:lstStyle>
            <a:lvl1pPr>
              <a:defRPr sz="3600" b="1" i="0" baseline="0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Chapter number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20006"/>
            <a:ext cx="7315200" cy="369332"/>
          </a:xfrm>
        </p:spPr>
        <p:txBody>
          <a:bodyPr lIns="0" tIns="0" rIns="0" bIns="0">
            <a:spAutoFit/>
          </a:bodyPr>
          <a:lstStyle>
            <a:lvl1pPr algn="l"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Murach's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48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i="1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 smtClean="0">
              <a:latin typeface="Times New Roman"/>
            </a:endParaRPr>
          </a:p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C5,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3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9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2.emf"/><Relationship Id="rId4" Type="http://schemas.openxmlformats.org/officeDocument/2006/relationships/oleObject" Target="../embeddings/Microsoft_Word_97_-_2003_Document10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3.emf"/><Relationship Id="rId4" Type="http://schemas.openxmlformats.org/officeDocument/2006/relationships/oleObject" Target="../embeddings/Microsoft_Word_97_-_2003_Document11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6.emf"/><Relationship Id="rId4" Type="http://schemas.openxmlformats.org/officeDocument/2006/relationships/oleObject" Target="../embeddings/Microsoft_Word_97_-_2003_Document12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Word_97_-_2003_Document13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8.emf"/><Relationship Id="rId4" Type="http://schemas.openxmlformats.org/officeDocument/2006/relationships/oleObject" Target="../embeddings/Microsoft_Word_97_-_2003_Document14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9.emf"/><Relationship Id="rId4" Type="http://schemas.openxmlformats.org/officeDocument/2006/relationships/oleObject" Target="../embeddings/Microsoft_Word_97_-_2003_Document15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0.emf"/><Relationship Id="rId4" Type="http://schemas.openxmlformats.org/officeDocument/2006/relationships/oleObject" Target="../embeddings/Microsoft_Word_97_-_2003_Document16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1.emf"/><Relationship Id="rId4" Type="http://schemas.openxmlformats.org/officeDocument/2006/relationships/oleObject" Target="../embeddings/Microsoft_Word_97_-_2003_Document17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2.emf"/><Relationship Id="rId4" Type="http://schemas.openxmlformats.org/officeDocument/2006/relationships/oleObject" Target="../embeddings/Microsoft_Word_97_-_2003_Document18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23.emf"/><Relationship Id="rId4" Type="http://schemas.openxmlformats.org/officeDocument/2006/relationships/oleObject" Target="../embeddings/Microsoft_Word_97_-_2003_Document19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4.emf"/><Relationship Id="rId4" Type="http://schemas.openxmlformats.org/officeDocument/2006/relationships/oleObject" Target="../embeddings/Microsoft_Word_97_-_2003_Document20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25.emf"/><Relationship Id="rId4" Type="http://schemas.openxmlformats.org/officeDocument/2006/relationships/oleObject" Target="../embeddings/Microsoft_Word_97_-_2003_Document21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6.emf"/><Relationship Id="rId4" Type="http://schemas.openxmlformats.org/officeDocument/2006/relationships/oleObject" Target="../embeddings/Microsoft_Word_97_-_2003_Document22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7.emf"/><Relationship Id="rId4" Type="http://schemas.openxmlformats.org/officeDocument/2006/relationships/oleObject" Target="../embeddings/Microsoft_Word_97_-_2003_Document23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8.emf"/><Relationship Id="rId4" Type="http://schemas.openxmlformats.org/officeDocument/2006/relationships/oleObject" Target="../embeddings/Microsoft_Word_97_-_2003_Document24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31.emf"/><Relationship Id="rId4" Type="http://schemas.openxmlformats.org/officeDocument/2006/relationships/oleObject" Target="../embeddings/Microsoft_Word_97_-_2003_Document25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32.emf"/><Relationship Id="rId4" Type="http://schemas.openxmlformats.org/officeDocument/2006/relationships/oleObject" Target="../embeddings/Microsoft_Word_97_-_2003_Document26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33.emf"/><Relationship Id="rId4" Type="http://schemas.openxmlformats.org/officeDocument/2006/relationships/oleObject" Target="../embeddings/Microsoft_Word_97_-_2003_Document27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4.emf"/><Relationship Id="rId4" Type="http://schemas.openxmlformats.org/officeDocument/2006/relationships/oleObject" Target="../embeddings/Microsoft_Word_97_-_2003_Document28.doc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35.emf"/><Relationship Id="rId4" Type="http://schemas.openxmlformats.org/officeDocument/2006/relationships/oleObject" Target="../embeddings/Microsoft_Word_97_-_2003_Document29.doc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6.emf"/><Relationship Id="rId4" Type="http://schemas.openxmlformats.org/officeDocument/2006/relationships/oleObject" Target="../embeddings/Microsoft_Word_97_-_2003_Document30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37.emf"/><Relationship Id="rId4" Type="http://schemas.openxmlformats.org/officeDocument/2006/relationships/oleObject" Target="../embeddings/Microsoft_Word_97_-_2003_Document31.doc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38.emf"/><Relationship Id="rId4" Type="http://schemas.openxmlformats.org/officeDocument/2006/relationships/oleObject" Target="../embeddings/Microsoft_Word_97_-_2003_Document32.doc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5" Type="http://schemas.openxmlformats.org/officeDocument/2006/relationships/image" Target="../media/image39.emf"/><Relationship Id="rId4" Type="http://schemas.openxmlformats.org/officeDocument/2006/relationships/oleObject" Target="../embeddings/Microsoft_Word_97_-_2003_Document33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4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5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6.doc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7.doc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8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561262"/>
              </p:ext>
            </p:extLst>
          </p:nvPr>
        </p:nvGraphicFramePr>
        <p:xfrm>
          <a:off x="914400" y="1600198"/>
          <a:ext cx="7301323" cy="3088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7301323" imgH="3088286" progId="Word.Document.8">
                  <p:embed/>
                </p:oleObj>
              </mc:Choice>
              <mc:Fallback>
                <p:oleObj name="Document" r:id="rId4" imgW="7301323" imgH="30882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00198"/>
                        <a:ext cx="7301323" cy="30882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33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312605"/>
              </p:ext>
            </p:extLst>
          </p:nvPr>
        </p:nvGraphicFramePr>
        <p:xfrm>
          <a:off x="914400" y="1147763"/>
          <a:ext cx="7226300" cy="497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Document" r:id="rId4" imgW="7301323" imgH="5040923" progId="Word.Document.8">
                  <p:embed/>
                </p:oleObj>
              </mc:Choice>
              <mc:Fallback>
                <p:oleObj name="Document" r:id="rId4" imgW="7301323" imgH="50409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7763"/>
                        <a:ext cx="7226300" cy="497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built-in function for redirecting a request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7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710422"/>
              </p:ext>
            </p:extLst>
          </p:nvPr>
        </p:nvGraphicFramePr>
        <p:xfrm>
          <a:off x="892277" y="1371600"/>
          <a:ext cx="7288213" cy="352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Document" r:id="rId4" imgW="7301323" imgH="3538008" progId="Word.Document.8">
                  <p:embed/>
                </p:oleObj>
              </mc:Choice>
              <mc:Fallback>
                <p:oleObj name="Document" r:id="rId4" imgW="7301323" imgH="353800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277" y="1371600"/>
                        <a:ext cx="7288213" cy="352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How to redirect a request </a:t>
            </a:r>
            <a:br>
              <a:rPr lang="en-US" dirty="0" smtClean="0"/>
            </a:br>
            <a:r>
              <a:rPr lang="en-US" dirty="0" smtClean="0"/>
              <a:t>that includes a parameter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32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1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22987"/>
          <a:ext cx="7301323" cy="116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Document" r:id="rId4" imgW="7301323" imgH="1163013" progId="Word.Document.8">
                  <p:embed/>
                </p:oleObj>
              </mc:Choice>
              <mc:Fallback>
                <p:oleObj name="Document" r:id="rId4" imgW="7301323" imgH="11630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22987"/>
                        <a:ext cx="7301323" cy="116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Product List page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86" y="1143000"/>
            <a:ext cx="7291428" cy="385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07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Add Product page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86" y="1143000"/>
            <a:ext cx="7291428" cy="393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4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627374"/>
              </p:ext>
            </p:extLst>
          </p:nvPr>
        </p:nvGraphicFramePr>
        <p:xfrm>
          <a:off x="927100" y="1066800"/>
          <a:ext cx="7226300" cy="529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Document" r:id="rId4" imgW="7301323" imgH="5363902" progId="Word.Document.8">
                  <p:embed/>
                </p:oleObj>
              </mc:Choice>
              <mc:Fallback>
                <p:oleObj name="Document" r:id="rId4" imgW="7301323" imgH="53639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1066800"/>
                        <a:ext cx="7226300" cy="529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model/</a:t>
            </a:r>
            <a:r>
              <a:rPr lang="en-US" dirty="0" err="1" smtClean="0"/>
              <a:t>category_db.php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7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015915"/>
              </p:ext>
            </p:extLst>
          </p:nvPr>
        </p:nvGraphicFramePr>
        <p:xfrm>
          <a:off x="914400" y="1143000"/>
          <a:ext cx="7288213" cy="531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Document" r:id="rId4" imgW="7301323" imgH="5336537" progId="Word.Document.8">
                  <p:embed/>
                </p:oleObj>
              </mc:Choice>
              <mc:Fallback>
                <p:oleObj name="Document" r:id="rId4" imgW="7301323" imgH="53365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31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model/</a:t>
            </a:r>
            <a:r>
              <a:rPr lang="en-US" dirty="0" err="1" smtClean="0"/>
              <a:t>product_db.php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5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1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31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Document" r:id="rId4" imgW="7301323" imgH="5337977" progId="Word.Document.8">
                  <p:embed/>
                </p:oleObj>
              </mc:Choice>
              <mc:Fallback>
                <p:oleObj name="Document" r:id="rId4" imgW="7301323" imgH="53379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31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model/</a:t>
            </a:r>
            <a:r>
              <a:rPr lang="en-US" dirty="0" err="1" smtClean="0"/>
              <a:t>product_db.php</a:t>
            </a:r>
            <a:r>
              <a:rPr lang="en-US" dirty="0" smtClean="0"/>
              <a:t> file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54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04900"/>
          <a:ext cx="7288213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Document" r:id="rId4" imgW="7301323" imgH="3406944" progId="Word.Document.8">
                  <p:embed/>
                </p:oleObj>
              </mc:Choice>
              <mc:Fallback>
                <p:oleObj name="Document" r:id="rId4" imgW="7301323" imgH="34069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04900"/>
                        <a:ext cx="7288213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product_manager</a:t>
            </a:r>
            <a:r>
              <a:rPr lang="en-US" dirty="0" smtClean="0"/>
              <a:t>/</a:t>
            </a:r>
            <a:r>
              <a:rPr lang="en-US" dirty="0" err="1" smtClean="0"/>
              <a:t>index.php</a:t>
            </a:r>
            <a:r>
              <a:rPr lang="en-US" dirty="0" smtClean="0"/>
              <a:t> (the controller)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3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9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3475"/>
          <a:ext cx="7288213" cy="534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Document" r:id="rId4" imgW="7301323" imgH="5363902" progId="Word.Document.8">
                  <p:embed/>
                </p:oleObj>
              </mc:Choice>
              <mc:Fallback>
                <p:oleObj name="Document" r:id="rId4" imgW="7301323" imgH="53639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3475"/>
                        <a:ext cx="7288213" cy="534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52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90612"/>
          <a:ext cx="732155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4" imgW="7301323" imgH="2261934" progId="Word.Document.8">
                  <p:embed/>
                </p:oleObj>
              </mc:Choice>
              <mc:Fallback>
                <p:oleObj name="Document" r:id="rId4" imgW="7301323" imgH="22619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90612"/>
                        <a:ext cx="732155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37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3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4950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Document" r:id="rId4" imgW="7301323" imgH="4950907" progId="Word.Document.8">
                  <p:embed/>
                </p:oleObj>
              </mc:Choice>
              <mc:Fallback>
                <p:oleObj name="Document" r:id="rId4" imgW="7301323" imgH="49509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49509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89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1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17600"/>
          <a:ext cx="7769225" cy="414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Document" r:id="rId4" imgW="7742222" imgH="4158401" progId="Word.Document.8">
                  <p:embed/>
                </p:oleObj>
              </mc:Choice>
              <mc:Fallback>
                <p:oleObj name="Document" r:id="rId4" imgW="7742222" imgH="415840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7600"/>
                        <a:ext cx="7769225" cy="414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view/</a:t>
            </a:r>
            <a:r>
              <a:rPr lang="en-US" dirty="0" err="1" smtClean="0"/>
              <a:t>header.php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301323" cy="2492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Document" r:id="rId4" imgW="7301323" imgH="2492376" progId="Word.Document.8">
                  <p:embed/>
                </p:oleObj>
              </mc:Choice>
              <mc:Fallback>
                <p:oleObj name="Document" r:id="rId4" imgW="7301323" imgH="24923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301323" cy="2492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view/</a:t>
            </a:r>
            <a:r>
              <a:rPr lang="en-US" dirty="0" err="1" smtClean="0"/>
              <a:t>footer.php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42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9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9800" cy="499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Document" r:id="rId4" imgW="7301323" imgH="5017879" progId="Word.Document.8">
                  <p:embed/>
                </p:oleObj>
              </mc:Choice>
              <mc:Fallback>
                <p:oleObj name="Document" r:id="rId4" imgW="7301323" imgH="501787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9800" cy="499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product_manager</a:t>
            </a:r>
            <a:r>
              <a:rPr lang="en-US" dirty="0" smtClean="0"/>
              <a:t>/</a:t>
            </a:r>
            <a:r>
              <a:rPr lang="en-US" dirty="0" err="1" smtClean="0"/>
              <a:t>product_list.php</a:t>
            </a:r>
            <a:r>
              <a:rPr lang="en-US" dirty="0" smtClean="0"/>
              <a:t> (a view)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3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3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12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Document" r:id="rId4" imgW="7301323" imgH="5135260" progId="Word.Document.8">
                  <p:embed/>
                </p:oleObj>
              </mc:Choice>
              <mc:Fallback>
                <p:oleObj name="Document" r:id="rId4" imgW="7301323" imgH="51352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12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product_manager</a:t>
            </a:r>
            <a:r>
              <a:rPr lang="en-US" dirty="0" smtClean="0"/>
              <a:t>/</a:t>
            </a:r>
            <a:r>
              <a:rPr lang="en-US" dirty="0" err="1" smtClean="0"/>
              <a:t>product_list.php</a:t>
            </a:r>
            <a:r>
              <a:rPr lang="en-US" dirty="0" smtClean="0"/>
              <a:t>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1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7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2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Document" r:id="rId4" imgW="7301323" imgH="5247961" progId="Word.Document.8">
                  <p:embed/>
                </p:oleObj>
              </mc:Choice>
              <mc:Fallback>
                <p:oleObj name="Document" r:id="rId4" imgW="7301323" imgH="52479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2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product_manager</a:t>
            </a:r>
            <a:r>
              <a:rPr lang="en-US" dirty="0" smtClean="0"/>
              <a:t>/</a:t>
            </a:r>
            <a:r>
              <a:rPr lang="en-US" dirty="0" err="1" smtClean="0"/>
              <a:t>product_list.php</a:t>
            </a:r>
            <a:r>
              <a:rPr lang="en-US" dirty="0" smtClean="0"/>
              <a:t>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98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522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Document" r:id="rId4" imgW="7301323" imgH="5252642" progId="Word.Document.8">
                  <p:embed/>
                </p:oleObj>
              </mc:Choice>
              <mc:Fallback>
                <p:oleObj name="Document" r:id="rId4" imgW="7301323" imgH="525264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522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product_manager</a:t>
            </a:r>
            <a:r>
              <a:rPr lang="en-US" dirty="0" smtClean="0"/>
              <a:t>/</a:t>
            </a:r>
            <a:r>
              <a:rPr lang="en-US" dirty="0" err="1" smtClean="0"/>
              <a:t>product_add.php</a:t>
            </a:r>
            <a:r>
              <a:rPr lang="en-US" dirty="0" smtClean="0"/>
              <a:t> (another view)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5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9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36650"/>
          <a:ext cx="7288213" cy="473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Document" r:id="rId4" imgW="7301323" imgH="4746749" progId="Word.Document.8">
                  <p:embed/>
                </p:oleObj>
              </mc:Choice>
              <mc:Fallback>
                <p:oleObj name="Document" r:id="rId4" imgW="7301323" imgH="47467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6650"/>
                        <a:ext cx="7288213" cy="473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product_manager</a:t>
            </a:r>
            <a:r>
              <a:rPr lang="en-US" dirty="0" smtClean="0"/>
              <a:t>/</a:t>
            </a:r>
            <a:r>
              <a:rPr lang="en-US" dirty="0" err="1" smtClean="0"/>
              <a:t>product_add.php</a:t>
            </a:r>
            <a:r>
              <a:rPr lang="en-US" dirty="0" smtClean="0"/>
              <a:t>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8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Product List page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86" y="1219200"/>
            <a:ext cx="7291428" cy="309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86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Product page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86" y="1078685"/>
            <a:ext cx="7074714" cy="4968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40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1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066800"/>
          <a:ext cx="7304088" cy="327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7301323" imgH="3275520" progId="Word.Document.8">
                  <p:embed/>
                </p:oleObj>
              </mc:Choice>
              <mc:Fallback>
                <p:oleObj name="Document" r:id="rId4" imgW="7301323" imgH="32755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304088" cy="327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9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21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339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Document" r:id="rId4" imgW="7301323" imgH="3409824" progId="Word.Document.8">
                  <p:embed/>
                </p:oleObj>
              </mc:Choice>
              <mc:Fallback>
                <p:oleObj name="Document" r:id="rId4" imgW="7301323" imgH="340982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339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product_catalog</a:t>
            </a:r>
            <a:r>
              <a:rPr lang="en-US" dirty="0" smtClean="0"/>
              <a:t>/</a:t>
            </a:r>
            <a:r>
              <a:rPr lang="en-US" dirty="0" err="1" smtClean="0"/>
              <a:t>index.php</a:t>
            </a:r>
            <a:r>
              <a:rPr lang="en-US" dirty="0" smtClean="0"/>
              <a:t> file (the controller)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94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5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76338"/>
          <a:ext cx="7288213" cy="293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Document" r:id="rId4" imgW="7301323" imgH="2952541" progId="Word.Document.8">
                  <p:embed/>
                </p:oleObj>
              </mc:Choice>
              <mc:Fallback>
                <p:oleObj name="Document" r:id="rId4" imgW="7301323" imgH="29525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76338"/>
                        <a:ext cx="7288213" cy="293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32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9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618413" cy="520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7" name="Document" r:id="rId4" imgW="7632029" imgH="5229958" progId="Word.Document.8">
                  <p:embed/>
                </p:oleObj>
              </mc:Choice>
              <mc:Fallback>
                <p:oleObj name="Document" r:id="rId4" imgW="7632029" imgH="52299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618413" cy="520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(continued)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3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9800" cy="362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1" name="Document" r:id="rId4" imgW="7301323" imgH="3632345" progId="Word.Document.8">
                  <p:embed/>
                </p:oleObj>
              </mc:Choice>
              <mc:Fallback>
                <p:oleObj name="Document" r:id="rId4" imgW="7301323" imgH="36323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9800" cy="362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controller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6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7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685346" cy="4388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5" name="Document" r:id="rId4" imgW="7685346" imgH="4388484" progId="Word.Document.8">
                  <p:embed/>
                </p:oleObj>
              </mc:Choice>
              <mc:Fallback>
                <p:oleObj name="Document" r:id="rId4" imgW="7685346" imgH="43884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685346" cy="4388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product_catalog</a:t>
            </a:r>
            <a:r>
              <a:rPr lang="en-US" dirty="0" smtClean="0"/>
              <a:t>/</a:t>
            </a:r>
            <a:r>
              <a:rPr lang="en-US" dirty="0" err="1" smtClean="0"/>
              <a:t>product_list.php</a:t>
            </a:r>
            <a:r>
              <a:rPr lang="en-US" dirty="0" smtClean="0"/>
              <a:t> file (a view)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29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41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8213" cy="432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Document" r:id="rId4" imgW="7301323" imgH="4336634" progId="Word.Document.8">
                  <p:embed/>
                </p:oleObj>
              </mc:Choice>
              <mc:Fallback>
                <p:oleObj name="Document" r:id="rId4" imgW="7301323" imgH="43366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8213" cy="432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product_catalog</a:t>
            </a:r>
            <a:r>
              <a:rPr lang="en-US" dirty="0" smtClean="0"/>
              <a:t>/</a:t>
            </a:r>
            <a:r>
              <a:rPr lang="en-US" dirty="0" err="1" smtClean="0"/>
              <a:t>product_list.php</a:t>
            </a:r>
            <a:r>
              <a:rPr lang="en-US" dirty="0" smtClean="0"/>
              <a:t> file (cont.)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42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038433"/>
              </p:ext>
            </p:extLst>
          </p:nvPr>
        </p:nvGraphicFramePr>
        <p:xfrm>
          <a:off x="914400" y="1386769"/>
          <a:ext cx="7670800" cy="467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3" name="Document" r:id="rId4" imgW="7690345" imgH="4694900" progId="Word.Document.8">
                  <p:embed/>
                </p:oleObj>
              </mc:Choice>
              <mc:Fallback>
                <p:oleObj name="Document" r:id="rId4" imgW="7690345" imgH="46949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86769"/>
                        <a:ext cx="7670800" cy="467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product_catalog</a:t>
            </a:r>
            <a:r>
              <a:rPr lang="en-US" dirty="0" smtClean="0"/>
              <a:t>/</a:t>
            </a:r>
            <a:r>
              <a:rPr lang="en-US" dirty="0" err="1" smtClean="0"/>
              <a:t>product_view.php</a:t>
            </a:r>
            <a:r>
              <a:rPr lang="en-US" dirty="0" smtClean="0"/>
              <a:t> file (another view)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9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9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289800" cy="456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Document" r:id="rId4" imgW="7301323" imgH="4575718" progId="Word.Document.8">
                  <p:embed/>
                </p:oleObj>
              </mc:Choice>
              <mc:Fallback>
                <p:oleObj name="Document" r:id="rId4" imgW="7301323" imgH="45757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289800" cy="456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product_catalog</a:t>
            </a:r>
            <a:r>
              <a:rPr lang="en-US" dirty="0" smtClean="0"/>
              <a:t>/</a:t>
            </a:r>
            <a:r>
              <a:rPr lang="en-US" dirty="0" err="1" smtClean="0"/>
              <a:t>product_view.php</a:t>
            </a:r>
            <a:r>
              <a:rPr lang="en-US" dirty="0" smtClean="0"/>
              <a:t> file (cont.)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29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3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3000"/>
          <a:ext cx="7670800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Document" r:id="rId4" imgW="7690345" imgH="4324392" progId="Word.Document.8">
                  <p:embed/>
                </p:oleObj>
              </mc:Choice>
              <mc:Fallback>
                <p:oleObj name="Document" r:id="rId4" imgW="7690345" imgH="43243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3000"/>
                        <a:ext cx="7670800" cy="430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product_catalog</a:t>
            </a:r>
            <a:r>
              <a:rPr lang="en-US" dirty="0" smtClean="0"/>
              <a:t>/</a:t>
            </a:r>
            <a:r>
              <a:rPr lang="en-US" dirty="0" err="1" smtClean="0"/>
              <a:t>product_view.php</a:t>
            </a:r>
            <a:r>
              <a:rPr lang="en-US" dirty="0" smtClean="0"/>
              <a:t> file (cont.)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9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814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/>
              </a:defRPr>
            </a:lvl9pPr>
          </a:lstStyle>
          <a:p>
            <a:endParaRPr lang="en-US" altLang="en-US"/>
          </a:p>
        </p:txBody>
      </p:sp>
      <p:pic>
        <p:nvPicPr>
          <p:cNvPr id="5130" name="Picture 10" descr="5-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13" y="1295400"/>
            <a:ext cx="7021387" cy="302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MVC pattern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48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9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18407"/>
          <a:ext cx="7301323" cy="1929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Document" r:id="rId4" imgW="7301323" imgH="1929593" progId="Word.Document.8">
                  <p:embed/>
                </p:oleObj>
              </mc:Choice>
              <mc:Fallback>
                <p:oleObj name="Document" r:id="rId4" imgW="7301323" imgH="19295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18407"/>
                        <a:ext cx="7301323" cy="19295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80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8577382"/>
              </p:ext>
            </p:extLst>
          </p:nvPr>
        </p:nvGraphicFramePr>
        <p:xfrm>
          <a:off x="914400" y="1130300"/>
          <a:ext cx="7153275" cy="492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Document" r:id="rId4" imgW="7301323" imgH="5043804" progId="Word.Document.8">
                  <p:embed/>
                </p:oleObj>
              </mc:Choice>
              <mc:Fallback>
                <p:oleObj name="Document" r:id="rId4" imgW="7301323" imgH="50438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30300"/>
                        <a:ext cx="7153275" cy="492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syntax for coding a function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432664"/>
              </p:ext>
            </p:extLst>
          </p:nvPr>
        </p:nvGraphicFramePr>
        <p:xfrm>
          <a:off x="914400" y="1295400"/>
          <a:ext cx="7288213" cy="444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Document" r:id="rId4" imgW="7301323" imgH="4463017" progId="Word.Document.8">
                  <p:embed/>
                </p:oleObj>
              </mc:Choice>
              <mc:Fallback>
                <p:oleObj name="Document" r:id="rId4" imgW="7301323" imgH="44630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288213" cy="444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A function with four parameters</a:t>
            </a:r>
            <a:br>
              <a:rPr lang="en-US" dirty="0" smtClean="0"/>
            </a:br>
            <a:r>
              <a:rPr lang="en-US" dirty="0" smtClean="0"/>
              <a:t>that adds a product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55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430661"/>
              </p:ext>
            </p:extLst>
          </p:nvPr>
        </p:nvGraphicFramePr>
        <p:xfrm>
          <a:off x="914400" y="1295400"/>
          <a:ext cx="7226300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Document" r:id="rId4" imgW="7301323" imgH="3548450" progId="Word.Document.8">
                  <p:embed/>
                </p:oleObj>
              </mc:Choice>
              <mc:Fallback>
                <p:oleObj name="Document" r:id="rId4" imgW="7301323" imgH="354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295400"/>
                        <a:ext cx="7226300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35340"/>
            <a:ext cx="7315200" cy="738664"/>
          </a:xfrm>
        </p:spPr>
        <p:txBody>
          <a:bodyPr/>
          <a:lstStyle/>
          <a:p>
            <a:r>
              <a:rPr lang="en-US" dirty="0" smtClean="0"/>
              <a:t>A function call with one argument</a:t>
            </a:r>
            <a:br>
              <a:rPr lang="en-US" dirty="0" smtClean="0"/>
            </a:br>
            <a:r>
              <a:rPr lang="en-US" dirty="0" smtClean="0"/>
              <a:t>and a returned array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4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9" name="Object 4"/>
          <p:cNvGraphicFramePr>
            <a:graphicFrameLocks noChangeAspect="1"/>
          </p:cNvGraphicFramePr>
          <p:nvPr>
            <p:extLst/>
          </p:nvPr>
        </p:nvGraphicFramePr>
        <p:xfrm>
          <a:off x="914400" y="1144588"/>
          <a:ext cx="7288213" cy="229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Document" r:id="rId4" imgW="7301323" imgH="2301541" progId="Word.Document.8">
                  <p:embed/>
                </p:oleObj>
              </mc:Choice>
              <mc:Fallback>
                <p:oleObj name="Document" r:id="rId4" imgW="7301323" imgH="23015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144588"/>
                        <a:ext cx="7288213" cy="229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Murach’s PHP and MySQL (3rd Ed.)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2017,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smtClean="0">
              <a:latin typeface="Times New Roman"/>
            </a:endParaRPr>
          </a:p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C5, Slide </a:t>
            </a:r>
            <a:fld id="{9CE16D7F-E021-4E83-8A0E-A7B16ADD1089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4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slides_with_titles_logo.potx" id="{A566EAD1-5301-4E82-B695-AE6CEDC689A7}" vid="{1E1230F9-0392-41B6-A911-5D34D5426B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slides_with_titles_logo</Template>
  <TotalTime>56</TotalTime>
  <Words>1006</Words>
  <Application>Microsoft Office PowerPoint</Application>
  <PresentationFormat>On-screen Show (4:3)</PresentationFormat>
  <Paragraphs>191</Paragraphs>
  <Slides>38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Arial Narrow</vt:lpstr>
      <vt:lpstr>Times New Roman</vt:lpstr>
      <vt:lpstr>Master slides_with_titles_logo</vt:lpstr>
      <vt:lpstr>Document</vt:lpstr>
      <vt:lpstr>Chapter 5</vt:lpstr>
      <vt:lpstr>Objectives</vt:lpstr>
      <vt:lpstr>Objectives (continued)</vt:lpstr>
      <vt:lpstr>The MVC pattern</vt:lpstr>
      <vt:lpstr>Key terms</vt:lpstr>
      <vt:lpstr>The syntax for coding a function</vt:lpstr>
      <vt:lpstr>A function with four parameters that adds a product</vt:lpstr>
      <vt:lpstr>A function call with one argument and a returned array</vt:lpstr>
      <vt:lpstr>Key terms</vt:lpstr>
      <vt:lpstr>A built-in function for redirecting a request</vt:lpstr>
      <vt:lpstr>How to redirect a request  that includes a parameter</vt:lpstr>
      <vt:lpstr>Key terms</vt:lpstr>
      <vt:lpstr>The Product List page</vt:lpstr>
      <vt:lpstr>The Add Product page</vt:lpstr>
      <vt:lpstr>The model/category_db.php file</vt:lpstr>
      <vt:lpstr>The model/product_db.php file</vt:lpstr>
      <vt:lpstr>The model/product_db.php file (continued)</vt:lpstr>
      <vt:lpstr>product_manager/index.php (the controller)</vt:lpstr>
      <vt:lpstr>The controller (continued)</vt:lpstr>
      <vt:lpstr>The controller (continued)</vt:lpstr>
      <vt:lpstr>The view/header.php file</vt:lpstr>
      <vt:lpstr>The view/footer.php file</vt:lpstr>
      <vt:lpstr>product_manager/product_list.php (a view)</vt:lpstr>
      <vt:lpstr>product_manager/product_list.php (continued)</vt:lpstr>
      <vt:lpstr>product_manager/product_list.php (continued)</vt:lpstr>
      <vt:lpstr>product_manager/product_add.php (another view)</vt:lpstr>
      <vt:lpstr>product_manager/product_add.php (continued)</vt:lpstr>
      <vt:lpstr>The Product List page</vt:lpstr>
      <vt:lpstr>The Product page</vt:lpstr>
      <vt:lpstr>The product_catalog/index.php file (the controller)</vt:lpstr>
      <vt:lpstr>The controller (continued)</vt:lpstr>
      <vt:lpstr>The controller (continued)</vt:lpstr>
      <vt:lpstr>The controller (continued)</vt:lpstr>
      <vt:lpstr>The product_catalog/product_list.php file (a view)</vt:lpstr>
      <vt:lpstr>The product_catalog/product_list.php file (cont.)</vt:lpstr>
      <vt:lpstr>The product_catalog/product_view.php file (another view)</vt:lpstr>
      <vt:lpstr>The product_catalog/product_view.php file (cont.)</vt:lpstr>
      <vt:lpstr>The product_catalog/product_view.php file (cont.)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Anne Boehm</dc:creator>
  <cp:lastModifiedBy>Anne Boehm</cp:lastModifiedBy>
  <cp:revision>8</cp:revision>
  <cp:lastPrinted>2016-01-14T23:03:16Z</cp:lastPrinted>
  <dcterms:created xsi:type="dcterms:W3CDTF">2017-08-17T17:51:17Z</dcterms:created>
  <dcterms:modified xsi:type="dcterms:W3CDTF">2017-08-25T23:12:10Z</dcterms:modified>
</cp:coreProperties>
</file>