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32"/>
  </p:notesMasterIdLst>
  <p:handoutMasterIdLst>
    <p:handoutMasterId r:id="rId33"/>
  </p:handoutMasterIdLst>
  <p:sldIdLst>
    <p:sldId id="325" r:id="rId2"/>
    <p:sldId id="326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33" autoAdjust="0"/>
  </p:normalViewPr>
  <p:slideViewPr>
    <p:cSldViewPr>
      <p:cViewPr varScale="1">
        <p:scale>
          <a:sx n="109" d="100"/>
          <a:sy n="109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8/28/2017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CBF868-C188-421A-A3A2-7D013BB3245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22694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7098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290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298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638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3319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73447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0061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41407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55077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2963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1471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78749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55369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4650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3593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99687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21952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36794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86226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64604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784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00192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5534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3871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1615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702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9848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3453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254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 smtClean="0"/>
          </a:p>
          <a:p>
            <a:pPr algn="r">
              <a:defRPr/>
            </a:pPr>
            <a:r>
              <a:rPr lang="en-US" sz="900" dirty="0" smtClean="0">
                <a:solidFill>
                  <a:schemeClr val="bg1"/>
                </a:solidFill>
                <a:latin typeface="Arial Narrow" pitchFamily="34" charset="0"/>
              </a:rPr>
              <a:t>C10,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0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 altLang="en-US" dirty="0" smtClean="0"/>
          </a:p>
          <a:p>
            <a:pPr algn="r"/>
            <a:r>
              <a:rPr lang="en-US" altLang="en-US" sz="900" dirty="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‹#›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02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0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C10,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73" r:id="rId4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emf"/><Relationship Id="rId5" Type="http://schemas.openxmlformats.org/officeDocument/2006/relationships/oleObject" Target="../embeddings/Microsoft_Word_97_-_2003_Document13.doc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6.doc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7.doc"/><Relationship Id="rId4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2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Word_97_-_2003_Document29.doc"/><Relationship Id="rId4" Type="http://schemas.openxmlformats.org/officeDocument/2006/relationships/oleObject" Target="../embeddings/oleObject2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Microsoft_Word_97_-_2003_Document8.doc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emf"/><Relationship Id="rId4" Type="http://schemas.openxmlformats.org/officeDocument/2006/relationships/hyperlink" Target="http://www.php.net/manual/en/ref.datetime.php" TargetMode="External"/><Relationship Id="rId9" Type="http://schemas.openxmlformats.org/officeDocument/2006/relationships/oleObject" Target="../embeddings/Microsoft_Word_97_-_2003_Document9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830014"/>
              </p:ext>
            </p:extLst>
          </p:nvPr>
        </p:nvGraphicFramePr>
        <p:xfrm>
          <a:off x="914400" y="1604963"/>
          <a:ext cx="7226300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5" imgW="7301323" imgH="2388677" progId="Word.Document.8">
                  <p:embed/>
                </p:oleObj>
              </mc:Choice>
              <mc:Fallback>
                <p:oleObj name="Document" r:id="rId5" imgW="7301323" imgH="23886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226300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5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get the parts of a timestamp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645846"/>
              </p:ext>
            </p:extLst>
          </p:nvPr>
        </p:nvGraphicFramePr>
        <p:xfrm>
          <a:off x="914400" y="1103313"/>
          <a:ext cx="7226300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5" imgW="7301323" imgH="3789334" progId="Word.Document.8">
                  <p:embed/>
                </p:oleObj>
              </mc:Choice>
              <mc:Fallback>
                <p:oleObj name="Document" r:id="rId5" imgW="7301323" imgH="37893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226300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28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strtotime() function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789759"/>
              </p:ext>
            </p:extLst>
          </p:nvPr>
        </p:nvGraphicFramePr>
        <p:xfrm>
          <a:off x="914400" y="1120775"/>
          <a:ext cx="7297738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Document" r:id="rId5" imgW="7301323" imgH="2007368" progId="Word.Document.8">
                  <p:embed/>
                </p:oleObj>
              </mc:Choice>
              <mc:Fallback>
                <p:oleObj name="Document" r:id="rId5" imgW="7301323" imgH="20073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297738" cy="199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73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Generating a timestamp</a:t>
            </a:r>
            <a:br>
              <a:rPr lang="en-US" dirty="0" smtClean="0"/>
            </a:br>
            <a:r>
              <a:rPr lang="en-US" dirty="0" smtClean="0"/>
              <a:t>with an absolute template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372881"/>
              </p:ext>
            </p:extLst>
          </p:nvPr>
        </p:nvGraphicFramePr>
        <p:xfrm>
          <a:off x="914400" y="1371600"/>
          <a:ext cx="722630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Document" r:id="rId5" imgW="7301323" imgH="2725339" progId="Word.Document.8">
                  <p:embed/>
                </p:oleObj>
              </mc:Choice>
              <mc:Fallback>
                <p:oleObj name="Document" r:id="rId5" imgW="7301323" imgH="27253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226300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00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 timestamp with a relative template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531358"/>
              </p:ext>
            </p:extLst>
          </p:nvPr>
        </p:nvGraphicFramePr>
        <p:xfrm>
          <a:off x="914400" y="1147763"/>
          <a:ext cx="7226300" cy="435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Document" r:id="rId5" imgW="7301323" imgH="4411168" progId="Word.Document.8">
                  <p:embed/>
                </p:oleObj>
              </mc:Choice>
              <mc:Fallback>
                <p:oleObj name="Document" r:id="rId5" imgW="7301323" imgH="44111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35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09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modify a timestamp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62738"/>
              </p:ext>
            </p:extLst>
          </p:nvPr>
        </p:nvGraphicFramePr>
        <p:xfrm>
          <a:off x="914400" y="1143000"/>
          <a:ext cx="7301323" cy="891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Document" r:id="rId5" imgW="7301323" imgH="891883" progId="Word.Document.8">
                  <p:embed/>
                </p:oleObj>
              </mc:Choice>
              <mc:Fallback>
                <p:oleObj name="Document" r:id="rId5" imgW="7301323" imgH="8918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8918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30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5146"/>
          <a:ext cx="7301323" cy="1608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5" imgW="7301323" imgH="1608054" progId="Word.Document.8">
                  <p:embed/>
                </p:oleObj>
              </mc:Choice>
              <mc:Fallback>
                <p:oleObj name="Document" r:id="rId5" imgW="7301323" imgH="16080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5146"/>
                        <a:ext cx="7301323" cy="16080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678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Determining if a year is a leap year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05259"/>
              </p:ext>
            </p:extLst>
          </p:nvPr>
        </p:nvGraphicFramePr>
        <p:xfrm>
          <a:off x="914400" y="1143000"/>
          <a:ext cx="7301323" cy="3998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Document" r:id="rId5" imgW="7301323" imgH="3999612" progId="Word.Document.8">
                  <p:embed/>
                </p:oleObj>
              </mc:Choice>
              <mc:Fallback>
                <p:oleObj name="Document" r:id="rId5" imgW="7301323" imgH="39996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3998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990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Displaying a message about an expiration date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446627"/>
              </p:ext>
            </p:extLst>
          </p:nvPr>
        </p:nvGraphicFramePr>
        <p:xfrm>
          <a:off x="914400" y="1143000"/>
          <a:ext cx="7288213" cy="529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5" imgW="7301323" imgH="5309172" progId="Word.Document.8">
                  <p:embed/>
                </p:oleObj>
              </mc:Choice>
              <mc:Fallback>
                <p:oleObj name="Document" r:id="rId5" imgW="7301323" imgH="53091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9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Displaying a countdown until the New Year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608888" cy="367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cument" r:id="rId5" imgW="7644148" imgH="3687075" progId="Word.Document.8">
                  <p:embed/>
                </p:oleObj>
              </mc:Choice>
              <mc:Fallback>
                <p:oleObj name="Document" r:id="rId5" imgW="7644148" imgH="36870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608888" cy="367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129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 DateTime object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112512"/>
              </p:ext>
            </p:extLst>
          </p:nvPr>
        </p:nvGraphicFramePr>
        <p:xfrm>
          <a:off x="914400" y="1104372"/>
          <a:ext cx="7301323" cy="2553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cument" r:id="rId5" imgW="7301323" imgH="2553228" progId="Word.Document.8">
                  <p:embed/>
                </p:oleObj>
              </mc:Choice>
              <mc:Fallback>
                <p:oleObj name="Document" r:id="rId5" imgW="7301323" imgH="25532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4372"/>
                        <a:ext cx="7301323" cy="2553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543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078590"/>
              </p:ext>
            </p:extLst>
          </p:nvPr>
        </p:nvGraphicFramePr>
        <p:xfrm>
          <a:off x="914400" y="1066800"/>
          <a:ext cx="7301323" cy="3810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5" imgW="7301323" imgH="3810578" progId="Word.Document.8">
                  <p:embed/>
                </p:oleObj>
              </mc:Choice>
              <mc:Fallback>
                <p:oleObj name="Document" r:id="rId5" imgW="7301323" imgH="381057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01323" cy="3810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74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Methods of a DateTime object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225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Document" r:id="rId5" imgW="7301323" imgH="2259054" progId="Word.Document.8">
                  <p:embed/>
                </p:oleObj>
              </mc:Choice>
              <mc:Fallback>
                <p:oleObj name="Document" r:id="rId5" imgW="7301323" imgH="22590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225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3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use the methods of a DateTime object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833272"/>
              </p:ext>
            </p:extLst>
          </p:nvPr>
        </p:nvGraphicFramePr>
        <p:xfrm>
          <a:off x="914400" y="1147763"/>
          <a:ext cx="7226300" cy="483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Document" r:id="rId5" imgW="7301323" imgH="4892936" progId="Word.Document.8">
                  <p:embed/>
                </p:oleObj>
              </mc:Choice>
              <mc:Fallback>
                <p:oleObj name="Document" r:id="rId5" imgW="7301323" imgH="48929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83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631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 DateInterval object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779264"/>
              </p:ext>
            </p:extLst>
          </p:nvPr>
        </p:nvGraphicFramePr>
        <p:xfrm>
          <a:off x="914400" y="1144588"/>
          <a:ext cx="7386638" cy="502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Document" r:id="rId5" imgW="7409490" imgH="5040923" progId="Word.Document.8">
                  <p:embed/>
                </p:oleObj>
              </mc:Choice>
              <mc:Fallback>
                <p:oleObj name="Document" r:id="rId5" imgW="7409490" imgH="50409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386638" cy="502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8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interval strings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476330"/>
              </p:ext>
            </p:extLst>
          </p:nvPr>
        </p:nvGraphicFramePr>
        <p:xfrm>
          <a:off x="914400" y="1143000"/>
          <a:ext cx="7301323" cy="2014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Document" r:id="rId5" imgW="7301323" imgH="2014929" progId="Word.Document.8">
                  <p:embed/>
                </p:oleObj>
              </mc:Choice>
              <mc:Fallback>
                <p:oleObj name="Document" r:id="rId5" imgW="7301323" imgH="20149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014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381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Format codes for the DateInterval format() method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722805"/>
              </p:ext>
            </p:extLst>
          </p:nvPr>
        </p:nvGraphicFramePr>
        <p:xfrm>
          <a:off x="914400" y="1111250"/>
          <a:ext cx="7378700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Document" r:id="rId5" imgW="7390137" imgH="4993394" progId="Word.Document.8">
                  <p:embed/>
                </p:oleObj>
              </mc:Choice>
              <mc:Fallback>
                <p:oleObj name="Document" r:id="rId5" imgW="7390137" imgH="49933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378700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300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Methods of a </a:t>
            </a:r>
            <a:r>
              <a:rPr lang="en-US" dirty="0" err="1" smtClean="0"/>
              <a:t>DateTime</a:t>
            </a:r>
            <a:r>
              <a:rPr lang="en-US" dirty="0" smtClean="0"/>
              <a:t> object</a:t>
            </a:r>
            <a:br>
              <a:rPr lang="en-US" dirty="0" smtClean="0"/>
            </a:br>
            <a:r>
              <a:rPr lang="en-US" dirty="0" smtClean="0"/>
              <a:t>that use </a:t>
            </a:r>
            <a:r>
              <a:rPr lang="en-US" dirty="0" err="1" smtClean="0"/>
              <a:t>DateInterval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992417"/>
              </p:ext>
            </p:extLst>
          </p:nvPr>
        </p:nvGraphicFramePr>
        <p:xfrm>
          <a:off x="914400" y="1447800"/>
          <a:ext cx="732155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Document" r:id="rId5" imgW="7301323" imgH="1691950" progId="Word.Document.8">
                  <p:embed/>
                </p:oleObj>
              </mc:Choice>
              <mc:Fallback>
                <p:oleObj name="Document" r:id="rId5" imgW="7301323" imgH="16919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321550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25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</a:t>
            </a:r>
            <a:r>
              <a:rPr lang="en-US" dirty="0" err="1" smtClean="0"/>
              <a:t>DateInterval</a:t>
            </a:r>
            <a:r>
              <a:rPr lang="en-US" dirty="0" smtClean="0"/>
              <a:t> object to a </a:t>
            </a:r>
            <a:r>
              <a:rPr lang="en-US" dirty="0" err="1" smtClean="0"/>
              <a:t>DateTime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111359"/>
              </p:ext>
            </p:extLst>
          </p:nvPr>
        </p:nvGraphicFramePr>
        <p:xfrm>
          <a:off x="914400" y="1147763"/>
          <a:ext cx="7226300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Document" r:id="rId5" imgW="7301323" imgH="3193425" progId="Word.Document.8">
                  <p:embed/>
                </p:oleObj>
              </mc:Choice>
              <mc:Fallback>
                <p:oleObj name="Document" r:id="rId5" imgW="7301323" imgH="31934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314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03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determine the time between two dates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305164"/>
              </p:ext>
            </p:extLst>
          </p:nvPr>
        </p:nvGraphicFramePr>
        <p:xfrm>
          <a:off x="914400" y="1147763"/>
          <a:ext cx="7297738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Document" r:id="rId5" imgW="7301323" imgH="1349167" progId="Word.Document.8">
                  <p:embed/>
                </p:oleObj>
              </mc:Choice>
              <mc:Fallback>
                <p:oleObj name="Document" r:id="rId5" imgW="7301323" imgH="1349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97738" cy="134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1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Determining if a year is a leap year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019592"/>
              </p:ext>
            </p:extLst>
          </p:nvPr>
        </p:nvGraphicFramePr>
        <p:xfrm>
          <a:off x="914400" y="1144588"/>
          <a:ext cx="7288213" cy="397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Document" r:id="rId5" imgW="7301323" imgH="3998172" progId="Word.Document.8">
                  <p:embed/>
                </p:oleObj>
              </mc:Choice>
              <mc:Fallback>
                <p:oleObj name="Document" r:id="rId5" imgW="7301323" imgH="39981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397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90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Displaying a message about an expiration date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536170"/>
              </p:ext>
            </p:extLst>
          </p:nvPr>
        </p:nvGraphicFramePr>
        <p:xfrm>
          <a:off x="914400" y="1147763"/>
          <a:ext cx="7226300" cy="473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Document" r:id="rId5" imgW="7301323" imgH="4793918" progId="Word.Document.8">
                  <p:embed/>
                </p:oleObj>
              </mc:Choice>
              <mc:Fallback>
                <p:oleObj name="Document" r:id="rId5" imgW="7301323" imgH="4793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73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83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date() function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6962"/>
          <a:ext cx="73215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5" imgW="7301323" imgH="655320" progId="Word.Document.8">
                  <p:embed/>
                </p:oleObj>
              </mc:Choice>
              <mc:Fallback>
                <p:oleObj name="Document" r:id="rId5" imgW="7301323" imgH="655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6962"/>
                        <a:ext cx="732155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76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Displaying a countdown until the New Year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653338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Document" r:id="rId5" imgW="7663804" imgH="4101871" progId="Word.Document.8">
                  <p:embed/>
                </p:oleObj>
              </mc:Choice>
              <mc:Fallback>
                <p:oleObj name="Document" r:id="rId5" imgW="7663804" imgH="41018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653338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2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format codes for the date() function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762946"/>
              </p:ext>
            </p:extLst>
          </p:nvPr>
        </p:nvGraphicFramePr>
        <p:xfrm>
          <a:off x="914400" y="1120775"/>
          <a:ext cx="7386638" cy="536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5" imgW="7409490" imgH="5377585" progId="Word.Document.8">
                  <p:embed/>
                </p:oleObj>
              </mc:Choice>
              <mc:Fallback>
                <p:oleObj name="Document" r:id="rId5" imgW="7409490" imgH="53775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0775"/>
                        <a:ext cx="7386638" cy="536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84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smtClean="0"/>
              <a:t>Common format codes for the date() function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904714"/>
              </p:ext>
            </p:extLst>
          </p:nvPr>
        </p:nvGraphicFramePr>
        <p:xfrm>
          <a:off x="914400" y="1452563"/>
          <a:ext cx="7386638" cy="41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5" imgW="7409490" imgH="4178205" progId="Word.Document.8">
                  <p:embed/>
                </p:oleObj>
              </mc:Choice>
              <mc:Fallback>
                <p:oleObj name="Document" r:id="rId5" imgW="7409490" imgH="417820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52563"/>
                        <a:ext cx="7386638" cy="415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02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format a timestamp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057230"/>
              </p:ext>
            </p:extLst>
          </p:nvPr>
        </p:nvGraphicFramePr>
        <p:xfrm>
          <a:off x="914400" y="1147763"/>
          <a:ext cx="7226300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" r:id="rId5" imgW="7301323" imgH="3176502" progId="Word.Document.8">
                  <p:embed/>
                </p:oleObj>
              </mc:Choice>
              <mc:Fallback>
                <p:oleObj name="Document" r:id="rId5" imgW="7301323" imgH="31765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313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4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terms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01323" cy="2874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Document" r:id="rId5" imgW="7301323" imgH="2874766" progId="Word.Document.8">
                  <p:embed/>
                </p:oleObj>
              </mc:Choice>
              <mc:Fallback>
                <p:oleObj name="Document" r:id="rId5" imgW="7301323" imgH="28747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01323" cy="2874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69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URL for a list of all PHP timestamp functions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3" name="Object 5">
            <a:hlinkClick r:id="rId4"/>
          </p:cNvPr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215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Document" r:id="rId6" imgW="7301323" imgH="655320" progId="Word.Document.8">
                  <p:embed/>
                </p:oleObj>
              </mc:Choice>
              <mc:Fallback>
                <p:oleObj name="Document" r:id="rId6" imgW="7301323" imgH="655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035940"/>
              </p:ext>
            </p:extLst>
          </p:nvPr>
        </p:nvGraphicFramePr>
        <p:xfrm>
          <a:off x="914400" y="1452563"/>
          <a:ext cx="7226300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Document" r:id="rId9" imgW="7301323" imgH="3621543" progId="Word.Document.8">
                  <p:embed/>
                </p:oleObj>
              </mc:Choice>
              <mc:Fallback>
                <p:oleObj name="Document" r:id="rId9" imgW="7301323" imgH="36215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52563"/>
                        <a:ext cx="7226300" cy="357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validate a date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C10,Slide </a:t>
            </a:r>
            <a:fld id="{CFDF1970-7867-4241-8D8A-65E4EF80F5EE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29109"/>
              </p:ext>
            </p:extLst>
          </p:nvPr>
        </p:nvGraphicFramePr>
        <p:xfrm>
          <a:off x="914400" y="1066800"/>
          <a:ext cx="7226300" cy="317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5" imgW="7301323" imgH="3216109" progId="Word.Document.8">
                  <p:embed/>
                </p:oleObj>
              </mc:Choice>
              <mc:Fallback>
                <p:oleObj name="Document" r:id="rId5" imgW="7301323" imgH="32161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226300" cy="317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6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51</TotalTime>
  <Words>781</Words>
  <Application>Microsoft Office PowerPoint</Application>
  <PresentationFormat>On-screen Show (4:3)</PresentationFormat>
  <Paragraphs>151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Narrow</vt:lpstr>
      <vt:lpstr>Times New Roman</vt:lpstr>
      <vt:lpstr>Master slides_with_titles_logo</vt:lpstr>
      <vt:lpstr>Document</vt:lpstr>
      <vt:lpstr>Chapter 10</vt:lpstr>
      <vt:lpstr>Objectives</vt:lpstr>
      <vt:lpstr>The date() function</vt:lpstr>
      <vt:lpstr>Common format codes for the date() function</vt:lpstr>
      <vt:lpstr>Common format codes for the date() function (continued)</vt:lpstr>
      <vt:lpstr>How to format a timestamp</vt:lpstr>
      <vt:lpstr>Key terms</vt:lpstr>
      <vt:lpstr>URL for a list of all PHP timestamp functions</vt:lpstr>
      <vt:lpstr>How to validate a date</vt:lpstr>
      <vt:lpstr>How to get the parts of a timestamp</vt:lpstr>
      <vt:lpstr>The strtotime() function</vt:lpstr>
      <vt:lpstr>Generating a timestamp with an absolute template</vt:lpstr>
      <vt:lpstr>Generating a timestamp with a relative template</vt:lpstr>
      <vt:lpstr>How to modify a timestamp</vt:lpstr>
      <vt:lpstr>Key terms</vt:lpstr>
      <vt:lpstr>Determining if a year is a leap year</vt:lpstr>
      <vt:lpstr>Displaying a message about an expiration date</vt:lpstr>
      <vt:lpstr>Displaying a countdown until the New Year</vt:lpstr>
      <vt:lpstr>How to create a DateTime object</vt:lpstr>
      <vt:lpstr>Methods of a DateTime object</vt:lpstr>
      <vt:lpstr>How to use the methods of a DateTime object</vt:lpstr>
      <vt:lpstr>How to create a DateInterval object</vt:lpstr>
      <vt:lpstr>How to use interval strings</vt:lpstr>
      <vt:lpstr>Format codes for the DateInterval format() method</vt:lpstr>
      <vt:lpstr>Methods of a DateTime object that use DateInterval objects</vt:lpstr>
      <vt:lpstr>Adding a DateInterval object to a DateTime object</vt:lpstr>
      <vt:lpstr>How to determine the time between two dates</vt:lpstr>
      <vt:lpstr>Determining if a year is a leap year</vt:lpstr>
      <vt:lpstr>Displaying a message about an expiration date</vt:lpstr>
      <vt:lpstr>Displaying a countdown until the New Year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Anne Boehm</dc:creator>
  <cp:lastModifiedBy>Anne Boehm</cp:lastModifiedBy>
  <cp:revision>9</cp:revision>
  <cp:lastPrinted>2016-01-14T23:03:16Z</cp:lastPrinted>
  <dcterms:created xsi:type="dcterms:W3CDTF">2017-08-18T18:08:52Z</dcterms:created>
  <dcterms:modified xsi:type="dcterms:W3CDTF">2017-08-28T20:47:11Z</dcterms:modified>
</cp:coreProperties>
</file>