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53"/>
  </p:notesMasterIdLst>
  <p:handoutMasterIdLst>
    <p:handoutMasterId r:id="rId54"/>
  </p:handoutMasterIdLst>
  <p:sldIdLst>
    <p:sldId id="325" r:id="rId2"/>
    <p:sldId id="326" r:id="rId3"/>
    <p:sldId id="327" r:id="rId4"/>
    <p:sldId id="328" r:id="rId5"/>
    <p:sldId id="329" r:id="rId6"/>
    <p:sldId id="369" r:id="rId7"/>
    <p:sldId id="370" r:id="rId8"/>
    <p:sldId id="330" r:id="rId9"/>
    <p:sldId id="331" r:id="rId10"/>
    <p:sldId id="332" r:id="rId11"/>
    <p:sldId id="333" r:id="rId12"/>
    <p:sldId id="334" r:id="rId13"/>
    <p:sldId id="335" r:id="rId14"/>
    <p:sldId id="336" r:id="rId15"/>
    <p:sldId id="337" r:id="rId16"/>
    <p:sldId id="338" r:id="rId17"/>
    <p:sldId id="339" r:id="rId18"/>
    <p:sldId id="340" r:id="rId19"/>
    <p:sldId id="341" r:id="rId20"/>
    <p:sldId id="342" r:id="rId21"/>
    <p:sldId id="343" r:id="rId22"/>
    <p:sldId id="344" r:id="rId23"/>
    <p:sldId id="371" r:id="rId24"/>
    <p:sldId id="345" r:id="rId25"/>
    <p:sldId id="346" r:id="rId26"/>
    <p:sldId id="347" r:id="rId27"/>
    <p:sldId id="348" r:id="rId28"/>
    <p:sldId id="349" r:id="rId29"/>
    <p:sldId id="350" r:id="rId30"/>
    <p:sldId id="372" r:id="rId31"/>
    <p:sldId id="351" r:id="rId32"/>
    <p:sldId id="373" r:id="rId33"/>
    <p:sldId id="352" r:id="rId34"/>
    <p:sldId id="374" r:id="rId35"/>
    <p:sldId id="353" r:id="rId36"/>
    <p:sldId id="354" r:id="rId37"/>
    <p:sldId id="355" r:id="rId38"/>
    <p:sldId id="356" r:id="rId39"/>
    <p:sldId id="357" r:id="rId40"/>
    <p:sldId id="358" r:id="rId41"/>
    <p:sldId id="359" r:id="rId42"/>
    <p:sldId id="360" r:id="rId43"/>
    <p:sldId id="361" r:id="rId44"/>
    <p:sldId id="375" r:id="rId45"/>
    <p:sldId id="362" r:id="rId46"/>
    <p:sldId id="363" r:id="rId47"/>
    <p:sldId id="364" r:id="rId48"/>
    <p:sldId id="365" r:id="rId49"/>
    <p:sldId id="366" r:id="rId50"/>
    <p:sldId id="367" r:id="rId51"/>
    <p:sldId id="368" r:id="rId5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20396D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6452" autoAdjust="0"/>
  </p:normalViewPr>
  <p:slideViewPr>
    <p:cSldViewPr>
      <p:cViewPr varScale="1">
        <p:scale>
          <a:sx n="113" d="100"/>
          <a:sy n="113" d="100"/>
        </p:scale>
        <p:origin x="145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61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e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e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e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e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e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e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e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emf"/></Relationships>
</file>

<file path=ppt/drawings/_rels/vmlDrawing4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emf"/></Relationships>
</file>

<file path=ppt/drawings/_rels/vmlDrawing4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9/1/2017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1B95886-9F89-4756-B2B4-26C622E2E824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047620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918334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540349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023008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845866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56151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985040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675814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609829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108142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55666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06963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736835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443477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839586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935762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143027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5929524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850999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5111344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174462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20092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8590737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9814880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4294741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4837943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667630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180775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8969037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2242673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9975052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5793143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85965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9237966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8021493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16916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1841160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1304107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7545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81166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659412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968794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315417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65957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1143000"/>
            <a:ext cx="7772400" cy="553998"/>
          </a:xfrm>
        </p:spPr>
        <p:txBody>
          <a:bodyPr lIns="0" tIns="0" rIns="0" bIns="0" anchor="t" anchorCtr="0">
            <a:spAutoFit/>
          </a:bodyPr>
          <a:lstStyle>
            <a:lvl1pPr>
              <a:defRPr sz="3600" b="1" i="0" baseline="0">
                <a:solidFill>
                  <a:srgbClr val="000099"/>
                </a:solidFill>
              </a:defRPr>
            </a:lvl1pPr>
          </a:lstStyle>
          <a:p>
            <a:r>
              <a:rPr lang="en-US" dirty="0" smtClean="0"/>
              <a:t>Chapter number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 smtClean="0">
              <a:latin typeface="Times New Roman"/>
            </a:endParaRP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38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20006"/>
            <a:ext cx="7315200" cy="369332"/>
          </a:xfrm>
        </p:spPr>
        <p:txBody>
          <a:bodyPr lIns="0" tIns="0" rIns="0" bIns="0">
            <a:spAutoFit/>
          </a:bodyPr>
          <a:lstStyle>
            <a:lvl1pPr algn="l">
              <a:defRPr sz="2400" b="1">
                <a:solidFill>
                  <a:srgbClr val="0000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 smtClean="0">
              <a:latin typeface="Times New Roman"/>
            </a:endParaRP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382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rgbClr val="20396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2"/>
          </p:nvPr>
        </p:nvSpPr>
        <p:spPr bwMode="auto">
          <a:xfrm>
            <a:off x="2743200" y="6248400"/>
            <a:ext cx="3657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800" b="1" i="1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76200" y="6248400"/>
            <a:ext cx="2743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5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Arial Narrow" pitchFamily="34" charset="0"/>
              </a:defRPr>
            </a:lvl1pPr>
          </a:lstStyle>
          <a:p>
            <a:pPr algn="l">
              <a:defRPr/>
            </a:pPr>
            <a:endParaRPr lang="en-US" sz="1400" dirty="0" smtClean="0">
              <a:latin typeface="Times New Roman"/>
            </a:endParaRP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30" y="6397412"/>
            <a:ext cx="1228170" cy="2319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3" r:id="rId2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1.emf"/><Relationship Id="rId5" Type="http://schemas.openxmlformats.org/officeDocument/2006/relationships/oleObject" Target="../embeddings/Microsoft_Word_97_-_2003_Document10.doc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2.emf"/><Relationship Id="rId5" Type="http://schemas.openxmlformats.org/officeDocument/2006/relationships/oleObject" Target="../embeddings/Microsoft_Word_97_-_2003_Document11.doc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3.emf"/><Relationship Id="rId5" Type="http://schemas.openxmlformats.org/officeDocument/2006/relationships/oleObject" Target="../embeddings/Microsoft_Word_97_-_2003_Document12.doc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4.emf"/><Relationship Id="rId5" Type="http://schemas.openxmlformats.org/officeDocument/2006/relationships/oleObject" Target="../embeddings/Microsoft_Word_97_-_2003_Document13.doc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5.emf"/><Relationship Id="rId5" Type="http://schemas.openxmlformats.org/officeDocument/2006/relationships/oleObject" Target="../embeddings/Microsoft_Word_97_-_2003_Document14.doc"/><Relationship Id="rId4" Type="http://schemas.openxmlformats.org/officeDocument/2006/relationships/oleObject" Target="../embeddings/oleObject1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6.emf"/><Relationship Id="rId5" Type="http://schemas.openxmlformats.org/officeDocument/2006/relationships/oleObject" Target="../embeddings/Microsoft_Word_97_-_2003_Document15.doc"/><Relationship Id="rId4" Type="http://schemas.openxmlformats.org/officeDocument/2006/relationships/oleObject" Target="../embeddings/oleObject1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7.emf"/><Relationship Id="rId5" Type="http://schemas.openxmlformats.org/officeDocument/2006/relationships/oleObject" Target="../embeddings/Microsoft_Word_97_-_2003_Document16.doc"/><Relationship Id="rId4" Type="http://schemas.openxmlformats.org/officeDocument/2006/relationships/oleObject" Target="../embeddings/oleObject1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8.emf"/><Relationship Id="rId5" Type="http://schemas.openxmlformats.org/officeDocument/2006/relationships/oleObject" Target="../embeddings/Microsoft_Word_97_-_2003_Document17.doc"/><Relationship Id="rId4" Type="http://schemas.openxmlformats.org/officeDocument/2006/relationships/oleObject" Target="../embeddings/oleObject1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9.emf"/><Relationship Id="rId5" Type="http://schemas.openxmlformats.org/officeDocument/2006/relationships/oleObject" Target="../embeddings/Microsoft_Word_97_-_2003_Document18.doc"/><Relationship Id="rId4" Type="http://schemas.openxmlformats.org/officeDocument/2006/relationships/oleObject" Target="../embeddings/oleObject1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20.emf"/><Relationship Id="rId5" Type="http://schemas.openxmlformats.org/officeDocument/2006/relationships/oleObject" Target="../embeddings/Microsoft_Word_97_-_2003_Document19.doc"/><Relationship Id="rId4" Type="http://schemas.openxmlformats.org/officeDocument/2006/relationships/oleObject" Target="../embeddings/oleObject1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Word_97_-_2003_Document2.doc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22.emf"/><Relationship Id="rId5" Type="http://schemas.openxmlformats.org/officeDocument/2006/relationships/oleObject" Target="../embeddings/Microsoft_Word_97_-_2003_Document20.doc"/><Relationship Id="rId4" Type="http://schemas.openxmlformats.org/officeDocument/2006/relationships/oleObject" Target="../embeddings/oleObject1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24.emf"/><Relationship Id="rId5" Type="http://schemas.openxmlformats.org/officeDocument/2006/relationships/oleObject" Target="../embeddings/Microsoft_Word_97_-_2003_Document21.doc"/><Relationship Id="rId4" Type="http://schemas.openxmlformats.org/officeDocument/2006/relationships/oleObject" Target="../embeddings/oleObject2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25.emf"/><Relationship Id="rId5" Type="http://schemas.openxmlformats.org/officeDocument/2006/relationships/oleObject" Target="../embeddings/Microsoft_Word_97_-_2003_Document22.doc"/><Relationship Id="rId4" Type="http://schemas.openxmlformats.org/officeDocument/2006/relationships/oleObject" Target="../embeddings/oleObject2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26.emf"/><Relationship Id="rId4" Type="http://schemas.openxmlformats.org/officeDocument/2006/relationships/package" Target="../embeddings/Microsoft_Word_Document1.docx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27.emf"/><Relationship Id="rId5" Type="http://schemas.openxmlformats.org/officeDocument/2006/relationships/oleObject" Target="../embeddings/Microsoft_Word_97_-_2003_Document23.doc"/><Relationship Id="rId4" Type="http://schemas.openxmlformats.org/officeDocument/2006/relationships/oleObject" Target="../embeddings/oleObject23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28.emf"/><Relationship Id="rId5" Type="http://schemas.openxmlformats.org/officeDocument/2006/relationships/oleObject" Target="../embeddings/Microsoft_Word_97_-_2003_Document24.doc"/><Relationship Id="rId4" Type="http://schemas.openxmlformats.org/officeDocument/2006/relationships/oleObject" Target="../embeddings/oleObject24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29.emf"/><Relationship Id="rId5" Type="http://schemas.openxmlformats.org/officeDocument/2006/relationships/oleObject" Target="../embeddings/Microsoft_Word_97_-_2003_Document25.doc"/><Relationship Id="rId4" Type="http://schemas.openxmlformats.org/officeDocument/2006/relationships/oleObject" Target="../embeddings/oleObject25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30.emf"/><Relationship Id="rId5" Type="http://schemas.openxmlformats.org/officeDocument/2006/relationships/oleObject" Target="../embeddings/Microsoft_Word_97_-_2003_Document26.doc"/><Relationship Id="rId4" Type="http://schemas.openxmlformats.org/officeDocument/2006/relationships/oleObject" Target="../embeddings/oleObject26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31.emf"/><Relationship Id="rId5" Type="http://schemas.openxmlformats.org/officeDocument/2006/relationships/oleObject" Target="../embeddings/Microsoft_Word_97_-_2003_Document27.doc"/><Relationship Id="rId4" Type="http://schemas.openxmlformats.org/officeDocument/2006/relationships/oleObject" Target="../embeddings/oleObject27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32.emf"/><Relationship Id="rId5" Type="http://schemas.openxmlformats.org/officeDocument/2006/relationships/oleObject" Target="../embeddings/Microsoft_Word_97_-_2003_Document28.doc"/><Relationship Id="rId4" Type="http://schemas.openxmlformats.org/officeDocument/2006/relationships/oleObject" Target="../embeddings/oleObject2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Microsoft_Word_97_-_2003_Document3.doc"/><Relationship Id="rId4" Type="http://schemas.openxmlformats.org/officeDocument/2006/relationships/oleObject" Target="../embeddings/oleObject3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33.emf"/><Relationship Id="rId4" Type="http://schemas.openxmlformats.org/officeDocument/2006/relationships/oleObject" Target="../embeddings/Microsoft_Word_97_-_2003_Document29.doc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34.emf"/><Relationship Id="rId5" Type="http://schemas.openxmlformats.org/officeDocument/2006/relationships/oleObject" Target="../embeddings/Microsoft_Word_97_-_2003_Document30.doc"/><Relationship Id="rId4" Type="http://schemas.openxmlformats.org/officeDocument/2006/relationships/oleObject" Target="../embeddings/oleObject30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5" Type="http://schemas.openxmlformats.org/officeDocument/2006/relationships/image" Target="../media/image35.emf"/><Relationship Id="rId4" Type="http://schemas.openxmlformats.org/officeDocument/2006/relationships/package" Target="../embeddings/Microsoft_Word_Document2.docx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36.emf"/><Relationship Id="rId5" Type="http://schemas.openxmlformats.org/officeDocument/2006/relationships/oleObject" Target="../embeddings/Microsoft_Word_97_-_2003_Document31.doc"/><Relationship Id="rId4" Type="http://schemas.openxmlformats.org/officeDocument/2006/relationships/oleObject" Target="../embeddings/oleObject32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5" Type="http://schemas.openxmlformats.org/officeDocument/2006/relationships/image" Target="../media/image37.emf"/><Relationship Id="rId4" Type="http://schemas.openxmlformats.org/officeDocument/2006/relationships/package" Target="../embeddings/Microsoft_Word_Document3.docx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38.emf"/><Relationship Id="rId5" Type="http://schemas.openxmlformats.org/officeDocument/2006/relationships/oleObject" Target="../embeddings/Microsoft_Word_97_-_2003_Document32.doc"/><Relationship Id="rId4" Type="http://schemas.openxmlformats.org/officeDocument/2006/relationships/oleObject" Target="../embeddings/oleObject34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6" Type="http://schemas.openxmlformats.org/officeDocument/2006/relationships/image" Target="../media/image39.emf"/><Relationship Id="rId5" Type="http://schemas.openxmlformats.org/officeDocument/2006/relationships/oleObject" Target="../embeddings/Microsoft_Word_97_-_2003_Document33.doc"/><Relationship Id="rId4" Type="http://schemas.openxmlformats.org/officeDocument/2006/relationships/oleObject" Target="../embeddings/oleObject35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Word_97_-_2003_Document4.doc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6" Type="http://schemas.openxmlformats.org/officeDocument/2006/relationships/image" Target="../media/image43.emf"/><Relationship Id="rId5" Type="http://schemas.openxmlformats.org/officeDocument/2006/relationships/oleObject" Target="../embeddings/Microsoft_Word_97_-_2003_Document34.doc"/><Relationship Id="rId4" Type="http://schemas.openxmlformats.org/officeDocument/2006/relationships/oleObject" Target="../embeddings/oleObject36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6" Type="http://schemas.openxmlformats.org/officeDocument/2006/relationships/image" Target="../media/image44.emf"/><Relationship Id="rId5" Type="http://schemas.openxmlformats.org/officeDocument/2006/relationships/oleObject" Target="../embeddings/Microsoft_Word_97_-_2003_Document35.doc"/><Relationship Id="rId4" Type="http://schemas.openxmlformats.org/officeDocument/2006/relationships/oleObject" Target="../embeddings/oleObject37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6" Type="http://schemas.openxmlformats.org/officeDocument/2006/relationships/image" Target="../media/image45.emf"/><Relationship Id="rId5" Type="http://schemas.openxmlformats.org/officeDocument/2006/relationships/oleObject" Target="../embeddings/Microsoft_Word_97_-_2003_Document36.doc"/><Relationship Id="rId4" Type="http://schemas.openxmlformats.org/officeDocument/2006/relationships/oleObject" Target="../embeddings/oleObject38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6" Type="http://schemas.openxmlformats.org/officeDocument/2006/relationships/image" Target="../media/image46.emf"/><Relationship Id="rId5" Type="http://schemas.openxmlformats.org/officeDocument/2006/relationships/oleObject" Target="../embeddings/Microsoft_Word_97_-_2003_Document37.doc"/><Relationship Id="rId4" Type="http://schemas.openxmlformats.org/officeDocument/2006/relationships/oleObject" Target="../embeddings/oleObject39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5" Type="http://schemas.openxmlformats.org/officeDocument/2006/relationships/image" Target="../media/image47.emf"/><Relationship Id="rId4" Type="http://schemas.openxmlformats.org/officeDocument/2006/relationships/package" Target="../embeddings/Microsoft_Word_Document4.docx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2.vml"/><Relationship Id="rId6" Type="http://schemas.openxmlformats.org/officeDocument/2006/relationships/image" Target="../media/image49.emf"/><Relationship Id="rId5" Type="http://schemas.openxmlformats.org/officeDocument/2006/relationships/oleObject" Target="../embeddings/Microsoft_Word_97_-_2003_Document38.doc"/><Relationship Id="rId4" Type="http://schemas.openxmlformats.org/officeDocument/2006/relationships/oleObject" Target="../embeddings/oleObject41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3.vml"/><Relationship Id="rId6" Type="http://schemas.openxmlformats.org/officeDocument/2006/relationships/image" Target="../media/image50.emf"/><Relationship Id="rId5" Type="http://schemas.openxmlformats.org/officeDocument/2006/relationships/oleObject" Target="../embeddings/Microsoft_Word_97_-_2003_Document39.doc"/><Relationship Id="rId4" Type="http://schemas.openxmlformats.org/officeDocument/2006/relationships/oleObject" Target="../embeddings/oleObject42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4.vml"/><Relationship Id="rId6" Type="http://schemas.openxmlformats.org/officeDocument/2006/relationships/image" Target="../media/image51.emf"/><Relationship Id="rId5" Type="http://schemas.openxmlformats.org/officeDocument/2006/relationships/oleObject" Target="../embeddings/Microsoft_Word_97_-_2003_Document40.doc"/><Relationship Id="rId4" Type="http://schemas.openxmlformats.org/officeDocument/2006/relationships/oleObject" Target="../embeddings/oleObject43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5.vml"/><Relationship Id="rId6" Type="http://schemas.openxmlformats.org/officeDocument/2006/relationships/image" Target="../media/image52.emf"/><Relationship Id="rId5" Type="http://schemas.openxmlformats.org/officeDocument/2006/relationships/oleObject" Target="../embeddings/Microsoft_Word_97_-_2003_Document41.doc"/><Relationship Id="rId4" Type="http://schemas.openxmlformats.org/officeDocument/2006/relationships/oleObject" Target="../embeddings/oleObject4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emf"/><Relationship Id="rId5" Type="http://schemas.openxmlformats.org/officeDocument/2006/relationships/oleObject" Target="../embeddings/Microsoft_Word_97_-_2003_Document5.doc"/><Relationship Id="rId4" Type="http://schemas.openxmlformats.org/officeDocument/2006/relationships/oleObject" Target="../embeddings/oleObject4.bin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6.vml"/><Relationship Id="rId6" Type="http://schemas.openxmlformats.org/officeDocument/2006/relationships/image" Target="../media/image53.emf"/><Relationship Id="rId5" Type="http://schemas.openxmlformats.org/officeDocument/2006/relationships/oleObject" Target="../embeddings/Microsoft_Word_97_-_2003_Document42.doc"/><Relationship Id="rId4" Type="http://schemas.openxmlformats.org/officeDocument/2006/relationships/oleObject" Target="../embeddings/oleObject45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7.vml"/><Relationship Id="rId6" Type="http://schemas.openxmlformats.org/officeDocument/2006/relationships/image" Target="../media/image54.emf"/><Relationship Id="rId5" Type="http://schemas.openxmlformats.org/officeDocument/2006/relationships/oleObject" Target="../embeddings/Microsoft_Word_97_-_2003_Document43.doc"/><Relationship Id="rId4" Type="http://schemas.openxmlformats.org/officeDocument/2006/relationships/oleObject" Target="../embeddings/oleObject4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Microsoft_Word_97_-_2003_Document6.doc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Microsoft_Word_97_-_2003_Document7.doc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9.emf"/><Relationship Id="rId5" Type="http://schemas.openxmlformats.org/officeDocument/2006/relationships/oleObject" Target="../embeddings/Microsoft_Word_97_-_2003_Document8.doc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0.emf"/><Relationship Id="rId5" Type="http://schemas.openxmlformats.org/officeDocument/2006/relationships/oleObject" Target="../embeddings/Microsoft_Word_97_-_2003_Document9.doc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11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6C719DB-CB09-42E2-A8F2-1088A8D6A351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2166764"/>
              </p:ext>
            </p:extLst>
          </p:nvPr>
        </p:nvGraphicFramePr>
        <p:xfrm>
          <a:off x="914400" y="1604963"/>
          <a:ext cx="7413625" cy="279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5" imgW="7434851" imgH="2804554" progId="Word.Document.8">
                  <p:embed/>
                </p:oleObj>
              </mc:Choice>
              <mc:Fallback>
                <p:oleObj name="Document" r:id="rId5" imgW="7434851" imgH="280455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604963"/>
                        <a:ext cx="7413625" cy="279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583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Functions for removing the values from elements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6C719DB-CB09-42E2-A8F2-1088A8D6A351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10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37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465914"/>
              </p:ext>
            </p:extLst>
          </p:nvPr>
        </p:nvGraphicFramePr>
        <p:xfrm>
          <a:off x="914400" y="1147763"/>
          <a:ext cx="7226300" cy="5164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Document" r:id="rId5" imgW="7301323" imgH="5226717" progId="Word.Document.8">
                  <p:embed/>
                </p:oleObj>
              </mc:Choice>
              <mc:Fallback>
                <p:oleObj name="Document" r:id="rId5" imgW="7301323" imgH="52267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7763"/>
                        <a:ext cx="7226300" cy="5164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144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Functions for loops that work with arrays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6C719DB-CB09-42E2-A8F2-1088A8D6A351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11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5383234"/>
              </p:ext>
            </p:extLst>
          </p:nvPr>
        </p:nvGraphicFramePr>
        <p:xfrm>
          <a:off x="914400" y="1119188"/>
          <a:ext cx="7270750" cy="508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Document" r:id="rId5" imgW="7352536" imgH="5152183" progId="Word.Document.8">
                  <p:embed/>
                </p:oleObj>
              </mc:Choice>
              <mc:Fallback>
                <p:oleObj name="Document" r:id="rId5" imgW="7352536" imgH="515218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19188"/>
                        <a:ext cx="7270750" cy="508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624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Computing the sum and average of an array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6C719DB-CB09-42E2-A8F2-1088A8D6A351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12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44588"/>
          <a:ext cx="7413625" cy="203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Document" r:id="rId5" imgW="7434851" imgH="2046975" progId="Word.Document.8">
                  <p:embed/>
                </p:oleObj>
              </mc:Choice>
              <mc:Fallback>
                <p:oleObj name="Document" r:id="rId5" imgW="7434851" imgH="204697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4588"/>
                        <a:ext cx="7413625" cy="203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306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skip gaps in an array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6C719DB-CB09-42E2-A8F2-1088A8D6A351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13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11250"/>
          <a:ext cx="7321550" cy="307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Document" r:id="rId5" imgW="7301323" imgH="3086845" progId="Word.Document.8">
                  <p:embed/>
                </p:oleObj>
              </mc:Choice>
              <mc:Fallback>
                <p:oleObj name="Document" r:id="rId5" imgW="7301323" imgH="308684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11250"/>
                        <a:ext cx="7321550" cy="307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973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syntax for creating an associative array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6C719DB-CB09-42E2-A8F2-1088A8D6A351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14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5401403"/>
              </p:ext>
            </p:extLst>
          </p:nvPr>
        </p:nvGraphicFramePr>
        <p:xfrm>
          <a:off x="914400" y="1143000"/>
          <a:ext cx="7288213" cy="370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Document" r:id="rId5" imgW="7301323" imgH="3720921" progId="Word.Document.8">
                  <p:embed/>
                </p:oleObj>
              </mc:Choice>
              <mc:Fallback>
                <p:oleObj name="Document" r:id="rId5" imgW="7301323" imgH="372092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370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291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create an associative array of codes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6C719DB-CB09-42E2-A8F2-1088A8D6A351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15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6083" name="Object 3"/>
          <p:cNvGraphicFramePr>
            <a:graphicFrameLocks noChangeAspect="1"/>
          </p:cNvGraphicFramePr>
          <p:nvPr>
            <p:extLst/>
          </p:nvPr>
        </p:nvGraphicFramePr>
        <p:xfrm>
          <a:off x="914400" y="1120952"/>
          <a:ext cx="7301323" cy="3755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Document" r:id="rId5" imgW="7301323" imgH="3755848" progId="Word.Document.8">
                  <p:embed/>
                </p:oleObj>
              </mc:Choice>
              <mc:Fallback>
                <p:oleObj name="Document" r:id="rId5" imgW="7301323" imgH="375584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20952"/>
                        <a:ext cx="7301323" cy="37558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669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create an associative array of extensions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6C719DB-CB09-42E2-A8F2-1088A8D6A351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16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71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423806"/>
              </p:ext>
            </p:extLst>
          </p:nvPr>
        </p:nvGraphicFramePr>
        <p:xfrm>
          <a:off x="914400" y="1147763"/>
          <a:ext cx="7226300" cy="497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Document" r:id="rId5" imgW="7301323" imgH="5036242" progId="Word.Document.8">
                  <p:embed/>
                </p:oleObj>
              </mc:Choice>
              <mc:Fallback>
                <p:oleObj name="Document" r:id="rId5" imgW="7301323" imgH="503624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7763"/>
                        <a:ext cx="7226300" cy="497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257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set a value with a specific key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6C719DB-CB09-42E2-A8F2-1088A8D6A351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17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1444443"/>
              </p:ext>
            </p:extLst>
          </p:nvPr>
        </p:nvGraphicFramePr>
        <p:xfrm>
          <a:off x="914400" y="1130300"/>
          <a:ext cx="7226300" cy="363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Document" r:id="rId5" imgW="7301323" imgH="3678074" progId="Word.Document.8">
                  <p:embed/>
                </p:oleObj>
              </mc:Choice>
              <mc:Fallback>
                <p:oleObj name="Document" r:id="rId5" imgW="7301323" imgH="367807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30300"/>
                        <a:ext cx="7226300" cy="3630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713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delete values from an array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6C719DB-CB09-42E2-A8F2-1088A8D6A351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18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91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0322693"/>
              </p:ext>
            </p:extLst>
          </p:nvPr>
        </p:nvGraphicFramePr>
        <p:xfrm>
          <a:off x="914400" y="1143000"/>
          <a:ext cx="7321550" cy="273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Document" r:id="rId5" imgW="7301323" imgH="2743702" progId="Word.Document.8">
                  <p:embed/>
                </p:oleObj>
              </mc:Choice>
              <mc:Fallback>
                <p:oleObj name="Document" r:id="rId5" imgW="7301323" imgH="274370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21550" cy="273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42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syntax of a foreach loop</a:t>
            </a: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6C719DB-CB09-42E2-A8F2-1088A8D6A351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19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4715984"/>
              </p:ext>
            </p:extLst>
          </p:nvPr>
        </p:nvGraphicFramePr>
        <p:xfrm>
          <a:off x="914400" y="1141412"/>
          <a:ext cx="7467600" cy="449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Document" r:id="rId5" imgW="7434851" imgH="4499744" progId="Word.Document.8">
                  <p:embed/>
                </p:oleObj>
              </mc:Choice>
              <mc:Fallback>
                <p:oleObj name="Document" r:id="rId5" imgW="7434851" imgH="449974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1412"/>
                        <a:ext cx="7467600" cy="449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0179" name="Picture 3" descr="11-06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4663120"/>
            <a:ext cx="3213333" cy="1093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438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6C719DB-CB09-42E2-A8F2-1088A8D6A351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098550"/>
          <a:ext cx="7467600" cy="187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Document" r:id="rId5" imgW="7450177" imgH="1880984" progId="Word.Document.8">
                  <p:embed/>
                </p:oleObj>
              </mc:Choice>
              <mc:Fallback>
                <p:oleObj name="Document" r:id="rId5" imgW="7450177" imgH="188098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98550"/>
                        <a:ext cx="7467600" cy="187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6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foreach loop that displays the keys and values</a:t>
            </a: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6C719DB-CB09-42E2-A8F2-1088A8D6A351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20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7156711"/>
              </p:ext>
            </p:extLst>
          </p:nvPr>
        </p:nvGraphicFramePr>
        <p:xfrm>
          <a:off x="914400" y="1144588"/>
          <a:ext cx="7413625" cy="269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Document" r:id="rId5" imgW="7434851" imgH="2711657" progId="Word.Document.8">
                  <p:embed/>
                </p:oleObj>
              </mc:Choice>
              <mc:Fallback>
                <p:oleObj name="Document" r:id="rId5" imgW="7434851" imgH="271165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4588"/>
                        <a:ext cx="7413625" cy="269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03" name="Picture 3" descr="11-06b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390900"/>
            <a:ext cx="3373334" cy="10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483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5340"/>
            <a:ext cx="7315200" cy="738664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foreach</a:t>
            </a:r>
            <a:r>
              <a:rPr lang="en-US" dirty="0" smtClean="0"/>
              <a:t> loop that displays the values</a:t>
            </a:r>
            <a:br>
              <a:rPr lang="en-US" dirty="0" smtClean="0"/>
            </a:br>
            <a:r>
              <a:rPr lang="en-US" dirty="0" smtClean="0"/>
              <a:t>in a regular array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6C719DB-CB09-42E2-A8F2-1088A8D6A351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21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22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0018901"/>
              </p:ext>
            </p:extLst>
          </p:nvPr>
        </p:nvGraphicFramePr>
        <p:xfrm>
          <a:off x="914400" y="1371600"/>
          <a:ext cx="7321550" cy="250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Document" r:id="rId5" imgW="7301323" imgH="2513620" progId="Word.Document.8">
                  <p:embed/>
                </p:oleObj>
              </mc:Choice>
              <mc:Fallback>
                <p:oleObj name="Document" r:id="rId5" imgW="7301323" imgH="25136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371600"/>
                        <a:ext cx="7321550" cy="250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027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6C719DB-CB09-42E2-A8F2-1088A8D6A351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22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2226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3106738" cy="250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4" name="Document" r:id="rId5" imgW="3114225" imgH="2513620" progId="Word.Document.8">
                  <p:embed/>
                </p:oleObj>
              </mc:Choice>
              <mc:Fallback>
                <p:oleObj name="Document" r:id="rId5" imgW="3114225" imgH="25136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3106738" cy="250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694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Functions for creating arrays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6C719DB-CB09-42E2-A8F2-1088A8D6A351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23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14770"/>
              </p:ext>
            </p:extLst>
          </p:nvPr>
        </p:nvGraphicFramePr>
        <p:xfrm>
          <a:off x="921544" y="1143000"/>
          <a:ext cx="7301323" cy="2591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6" name="Document" r:id="rId4" imgW="7301323" imgH="2591395" progId="Word.Document.12">
                  <p:embed/>
                </p:oleObj>
              </mc:Choice>
              <mc:Fallback>
                <p:oleObj name="Document" r:id="rId4" imgW="7301323" imgH="259139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1544" y="1143000"/>
                        <a:ext cx="7301323" cy="25913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44012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create an array with a range of values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6C719DB-CB09-42E2-A8F2-1088A8D6A351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24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32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0358374"/>
              </p:ext>
            </p:extLst>
          </p:nvPr>
        </p:nvGraphicFramePr>
        <p:xfrm>
          <a:off x="914400" y="1103313"/>
          <a:ext cx="7226300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Document" r:id="rId5" imgW="7301323" imgH="4017976" progId="Word.Document.8">
                  <p:embed/>
                </p:oleObj>
              </mc:Choice>
              <mc:Fallback>
                <p:oleObj name="Document" r:id="rId5" imgW="7301323" imgH="401797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03313"/>
                        <a:ext cx="7226300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349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slice one array from another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6C719DB-CB09-42E2-A8F2-1088A8D6A351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25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784151"/>
              </p:ext>
            </p:extLst>
          </p:nvPr>
        </p:nvGraphicFramePr>
        <p:xfrm>
          <a:off x="914400" y="1149350"/>
          <a:ext cx="7321550" cy="273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2" name="Document" r:id="rId5" imgW="7301323" imgH="2743702" progId="Word.Document.8">
                  <p:embed/>
                </p:oleObj>
              </mc:Choice>
              <mc:Fallback>
                <p:oleObj name="Document" r:id="rId5" imgW="7301323" imgH="274370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9350"/>
                        <a:ext cx="7321550" cy="273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94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Functions for working with queues and stacks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6C719DB-CB09-42E2-A8F2-1088A8D6A351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26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52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4574105"/>
              </p:ext>
            </p:extLst>
          </p:nvPr>
        </p:nvGraphicFramePr>
        <p:xfrm>
          <a:off x="914400" y="1147763"/>
          <a:ext cx="7226300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6" name="Document" r:id="rId5" imgW="7301323" imgH="4790677" progId="Word.Document.8">
                  <p:embed/>
                </p:oleObj>
              </mc:Choice>
              <mc:Fallback>
                <p:oleObj name="Document" r:id="rId5" imgW="7301323" imgH="47906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7763"/>
                        <a:ext cx="7226300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876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terms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6C719DB-CB09-42E2-A8F2-1088A8D6A351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27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>
            <p:extLst/>
          </p:nvPr>
        </p:nvGraphicFramePr>
        <p:xfrm>
          <a:off x="914400" y="1066800"/>
          <a:ext cx="5086350" cy="192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2" name="Document" r:id="rId5" imgW="5108507" imgH="1934274" progId="Word.Document.8">
                  <p:embed/>
                </p:oleObj>
              </mc:Choice>
              <mc:Fallback>
                <p:oleObj name="Document" r:id="rId5" imgW="5108507" imgH="193427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66800"/>
                        <a:ext cx="5086350" cy="192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002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Functions for performing math calculations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6C719DB-CB09-42E2-A8F2-1088A8D6A351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28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727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8096186"/>
              </p:ext>
            </p:extLst>
          </p:nvPr>
        </p:nvGraphicFramePr>
        <p:xfrm>
          <a:off x="914400" y="1130300"/>
          <a:ext cx="7226300" cy="163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4" name="Document" r:id="rId5" imgW="7301323" imgH="1659904" progId="Word.Document.8">
                  <p:embed/>
                </p:oleObj>
              </mc:Choice>
              <mc:Fallback>
                <p:oleObj name="Document" r:id="rId5" imgW="7301323" imgH="165990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30300"/>
                        <a:ext cx="7226300" cy="163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33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Functions for searching arrays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6C719DB-CB09-42E2-A8F2-1088A8D6A351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29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747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2982823"/>
              </p:ext>
            </p:extLst>
          </p:nvPr>
        </p:nvGraphicFramePr>
        <p:xfrm>
          <a:off x="914400" y="1111250"/>
          <a:ext cx="7226300" cy="277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8" name="Document" r:id="rId5" imgW="7301323" imgH="2820036" progId="Word.Document.8">
                  <p:embed/>
                </p:oleObj>
              </mc:Choice>
              <mc:Fallback>
                <p:oleObj name="Document" r:id="rId5" imgW="7301323" imgH="282003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11250"/>
                        <a:ext cx="7226300" cy="2779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121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 (continued)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6C719DB-CB09-42E2-A8F2-1088A8D6A351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095375"/>
          <a:ext cx="7386638" cy="522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Document" r:id="rId5" imgW="7390023" imgH="5225277" progId="Word.Document.8">
                  <p:embed/>
                </p:oleObj>
              </mc:Choice>
              <mc:Fallback>
                <p:oleObj name="Document" r:id="rId5" imgW="7390023" imgH="52252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95375"/>
                        <a:ext cx="7386638" cy="522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354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search an array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6C719DB-CB09-42E2-A8F2-1088A8D6A351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30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3019659"/>
              </p:ext>
            </p:extLst>
          </p:nvPr>
        </p:nvGraphicFramePr>
        <p:xfrm>
          <a:off x="914400" y="1111250"/>
          <a:ext cx="7226300" cy="277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9" name="Document" r:id="rId4" imgW="7301323" imgH="2820036" progId="Word.Document.8">
                  <p:embed/>
                </p:oleObj>
              </mc:Choice>
              <mc:Fallback>
                <p:oleObj name="Document" r:id="rId4" imgW="7301323" imgH="282003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11250"/>
                        <a:ext cx="7226300" cy="2779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26575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5340"/>
            <a:ext cx="7315200" cy="738664"/>
          </a:xfrm>
        </p:spPr>
        <p:txBody>
          <a:bodyPr/>
          <a:lstStyle/>
          <a:p>
            <a:r>
              <a:rPr lang="en-US" dirty="0" smtClean="0"/>
              <a:t>How to count the number of occurrences</a:t>
            </a:r>
            <a:br>
              <a:rPr lang="en-US" dirty="0" smtClean="0"/>
            </a:br>
            <a:r>
              <a:rPr lang="en-US" dirty="0" smtClean="0"/>
              <a:t>of a value in an array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6C719DB-CB09-42E2-A8F2-1088A8D6A351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31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757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4793730"/>
              </p:ext>
            </p:extLst>
          </p:nvPr>
        </p:nvGraphicFramePr>
        <p:xfrm>
          <a:off x="914400" y="1371600"/>
          <a:ext cx="7297738" cy="227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1" name="Document" r:id="rId5" imgW="7301323" imgH="2283538" progId="Word.Document.8">
                  <p:embed/>
                </p:oleObj>
              </mc:Choice>
              <mc:Fallback>
                <p:oleObj name="Document" r:id="rId5" imgW="7301323" imgH="228353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371600"/>
                        <a:ext cx="7297738" cy="227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593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for sorting arrays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6C719DB-CB09-42E2-A8F2-1088A8D6A351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32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4646571"/>
              </p:ext>
            </p:extLst>
          </p:nvPr>
        </p:nvGraphicFramePr>
        <p:xfrm>
          <a:off x="921544" y="1143000"/>
          <a:ext cx="7300912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2" name="Document" r:id="rId4" imgW="7301323" imgH="2057777" progId="Word.Document.12">
                  <p:embed/>
                </p:oleObj>
              </mc:Choice>
              <mc:Fallback>
                <p:oleObj name="Document" r:id="rId4" imgW="7301323" imgH="205777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1544" y="1143000"/>
                        <a:ext cx="7300912" cy="1876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37331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sort strings in ascending order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6C719DB-CB09-42E2-A8F2-1088A8D6A351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33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7680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7752128"/>
              </p:ext>
            </p:extLst>
          </p:nvPr>
        </p:nvGraphicFramePr>
        <p:xfrm>
          <a:off x="914400" y="1120775"/>
          <a:ext cx="7297738" cy="504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6" name="Document" r:id="rId5" imgW="7301323" imgH="5066848" progId="Word.Document.8">
                  <p:embed/>
                </p:oleObj>
              </mc:Choice>
              <mc:Fallback>
                <p:oleObj name="Document" r:id="rId5" imgW="7301323" imgH="506684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20775"/>
                        <a:ext cx="7297738" cy="5046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543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Functions for modifying arrays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6C719DB-CB09-42E2-A8F2-1088A8D6A351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34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3082624"/>
              </p:ext>
            </p:extLst>
          </p:nvPr>
        </p:nvGraphicFramePr>
        <p:xfrm>
          <a:off x="921544" y="1143000"/>
          <a:ext cx="7300912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6" name="Document" r:id="rId4" imgW="7301323" imgH="1371851" progId="Word.Document.12">
                  <p:embed/>
                </p:oleObj>
              </mc:Choice>
              <mc:Fallback>
                <p:oleObj name="Document" r:id="rId4" imgW="7301323" imgH="137185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1544" y="1143000"/>
                        <a:ext cx="7300912" cy="1263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08730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modify an array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6C719DB-CB09-42E2-A8F2-1088A8D6A351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35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778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603390"/>
              </p:ext>
            </p:extLst>
          </p:nvPr>
        </p:nvGraphicFramePr>
        <p:xfrm>
          <a:off x="914400" y="1143000"/>
          <a:ext cx="7288213" cy="446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2" name="Document" r:id="rId5" imgW="7301323" imgH="4482821" progId="Word.Document.8">
                  <p:embed/>
                </p:oleObj>
              </mc:Choice>
              <mc:Fallback>
                <p:oleObj name="Document" r:id="rId5" imgW="7301323" imgH="448282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446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741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shuffle and deal a deck of cards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6C719DB-CB09-42E2-A8F2-1088A8D6A351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36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78850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01725"/>
          <a:ext cx="7288213" cy="491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6" name="Document" r:id="rId5" imgW="7301323" imgH="4933983" progId="Word.Document.8">
                  <p:embed/>
                </p:oleObj>
              </mc:Choice>
              <mc:Fallback>
                <p:oleObj name="Document" r:id="rId5" imgW="7301323" imgH="493398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01725"/>
                        <a:ext cx="7288213" cy="491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12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array</a:t>
            </a:r>
            <a:endParaRPr lang="en-US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6C719DB-CB09-42E2-A8F2-1088A8D6A351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37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2957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673" y="1295400"/>
            <a:ext cx="6704654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57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rectangular array of arrays</a:t>
            </a:r>
            <a:endParaRPr lang="en-US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6C719DB-CB09-42E2-A8F2-1088A8D6A351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38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780" y="1219200"/>
            <a:ext cx="7268393" cy="3045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68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jagged array of arrays</a:t>
            </a:r>
            <a:endParaRPr lang="en-US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6C719DB-CB09-42E2-A8F2-1088A8D6A351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39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0" y="1743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295400"/>
            <a:ext cx="7269226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33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syntax for creating an array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6C719DB-CB09-42E2-A8F2-1088A8D6A351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4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8427593"/>
              </p:ext>
            </p:extLst>
          </p:nvPr>
        </p:nvGraphicFramePr>
        <p:xfrm>
          <a:off x="914400" y="1105478"/>
          <a:ext cx="7301323" cy="4380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Document" r:id="rId4" imgW="7301323" imgH="4383803" progId="Word.Document.8">
                  <p:embed/>
                </p:oleObj>
              </mc:Choice>
              <mc:Fallback>
                <p:oleObj name="Document" r:id="rId4" imgW="7301323" imgH="438380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05478"/>
                        <a:ext cx="7301323" cy="43809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20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terms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6C719DB-CB09-42E2-A8F2-1088A8D6A351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40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82946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00138"/>
          <a:ext cx="7288213" cy="423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2" name="Document" r:id="rId5" imgW="7301323" imgH="4248058" progId="Word.Document.8">
                  <p:embed/>
                </p:oleObj>
              </mc:Choice>
              <mc:Fallback>
                <p:oleObj name="Document" r:id="rId5" imgW="7301323" imgH="424805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00138"/>
                        <a:ext cx="7288213" cy="423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079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Code that creates an array of arrays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6C719DB-CB09-42E2-A8F2-1088A8D6A351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41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829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3984526"/>
              </p:ext>
            </p:extLst>
          </p:nvPr>
        </p:nvGraphicFramePr>
        <p:xfrm>
          <a:off x="914400" y="1147763"/>
          <a:ext cx="7226300" cy="419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6" name="Document" r:id="rId5" imgW="7301323" imgH="4248058" progId="Word.Document.8">
                  <p:embed/>
                </p:oleObj>
              </mc:Choice>
              <mc:Fallback>
                <p:oleObj name="Document" r:id="rId5" imgW="7301323" imgH="424805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7763"/>
                        <a:ext cx="7226300" cy="419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930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Code that creates a cart array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6C719DB-CB09-42E2-A8F2-1088A8D6A351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42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839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4323571"/>
              </p:ext>
            </p:extLst>
          </p:nvPr>
        </p:nvGraphicFramePr>
        <p:xfrm>
          <a:off x="914400" y="1093788"/>
          <a:ext cx="7153275" cy="460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0" name="Document" r:id="rId5" imgW="7301323" imgH="4716144" progId="Word.Document.8">
                  <p:embed/>
                </p:oleObj>
              </mc:Choice>
              <mc:Fallback>
                <p:oleObj name="Document" r:id="rId5" imgW="7301323" imgH="471614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93788"/>
                        <a:ext cx="7153275" cy="4608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700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Referring to the elements in the array of arrays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6C719DB-CB09-42E2-A8F2-1088A8D6A351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43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849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7367"/>
              </p:ext>
            </p:extLst>
          </p:nvPr>
        </p:nvGraphicFramePr>
        <p:xfrm>
          <a:off x="914400" y="1130300"/>
          <a:ext cx="7297738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4" name="Document" r:id="rId5" imgW="7301323" imgH="1004584" progId="Word.Document.8">
                  <p:embed/>
                </p:oleObj>
              </mc:Choice>
              <mc:Fallback>
                <p:oleObj name="Document" r:id="rId5" imgW="7301323" imgH="100458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30300"/>
                        <a:ext cx="7297738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049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more concise way to create an array of arrays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6C719DB-CB09-42E2-A8F2-1088A8D6A351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44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145592"/>
              </p:ext>
            </p:extLst>
          </p:nvPr>
        </p:nvGraphicFramePr>
        <p:xfrm>
          <a:off x="921544" y="1143000"/>
          <a:ext cx="7301323" cy="2109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9" name="Document" r:id="rId4" imgW="7301323" imgH="2109626" progId="Word.Document.12">
                  <p:embed/>
                </p:oleObj>
              </mc:Choice>
              <mc:Fallback>
                <p:oleObj name="Document" r:id="rId4" imgW="7301323" imgH="210962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1544" y="1143000"/>
                        <a:ext cx="7301323" cy="21096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681100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Task List Manager application</a:t>
            </a: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6C719DB-CB09-42E2-A8F2-1088A8D6A351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45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204428"/>
            <a:ext cx="6834286" cy="3748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83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index.php file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6C719DB-CB09-42E2-A8F2-1088A8D6A351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46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87042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00138"/>
          <a:ext cx="7288213" cy="293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1" name="Document" r:id="rId5" imgW="7301323" imgH="2949660" progId="Word.Document.8">
                  <p:embed/>
                </p:oleObj>
              </mc:Choice>
              <mc:Fallback>
                <p:oleObj name="Document" r:id="rId5" imgW="7301323" imgH="29496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00138"/>
                        <a:ext cx="7288213" cy="293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53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index.php file (continued)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6C719DB-CB09-42E2-A8F2-1088A8D6A351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47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88066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521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5" name="Document" r:id="rId5" imgW="7301323" imgH="5236079" progId="Word.Document.8">
                  <p:embed/>
                </p:oleObj>
              </mc:Choice>
              <mc:Fallback>
                <p:oleObj name="Document" r:id="rId5" imgW="7301323" imgH="523607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521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00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task_list.php file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6C719DB-CB09-42E2-A8F2-1088A8D6A351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48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89090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35063"/>
          <a:ext cx="7288213" cy="366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9" name="Document" r:id="rId5" imgW="7301323" imgH="3678074" progId="Word.Document.8">
                  <p:embed/>
                </p:oleObj>
              </mc:Choice>
              <mc:Fallback>
                <p:oleObj name="Document" r:id="rId5" imgW="7301323" imgH="367807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35063"/>
                        <a:ext cx="7288213" cy="3665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298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task_list.php file (continued)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6C719DB-CB09-42E2-A8F2-1088A8D6A351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49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90114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28713"/>
          <a:ext cx="7288213" cy="5272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3" name="Document" r:id="rId5" imgW="7301323" imgH="5299810" progId="Word.Document.8">
                  <p:embed/>
                </p:oleObj>
              </mc:Choice>
              <mc:Fallback>
                <p:oleObj name="Document" r:id="rId5" imgW="7301323" imgH="529981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28713"/>
                        <a:ext cx="7288213" cy="5272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494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create an array of discounts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6C719DB-CB09-42E2-A8F2-1088A8D6A351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5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7819680"/>
              </p:ext>
            </p:extLst>
          </p:nvPr>
        </p:nvGraphicFramePr>
        <p:xfrm>
          <a:off x="914400" y="1066800"/>
          <a:ext cx="7153275" cy="358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Document" r:id="rId5" imgW="7301323" imgH="3665831" progId="Word.Document.8">
                  <p:embed/>
                </p:oleObj>
              </mc:Choice>
              <mc:Fallback>
                <p:oleObj name="Document" r:id="rId5" imgW="7301323" imgH="366583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66800"/>
                        <a:ext cx="7153275" cy="3586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194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task_list.php file (continued)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6C719DB-CB09-42E2-A8F2-1088A8D6A351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50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91138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08075"/>
          <a:ext cx="7288213" cy="407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7" name="Document" r:id="rId5" imgW="7301323" imgH="4089629" progId="Word.Document.8">
                  <p:embed/>
                </p:oleObj>
              </mc:Choice>
              <mc:Fallback>
                <p:oleObj name="Document" r:id="rId5" imgW="7301323" imgH="408962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08075"/>
                        <a:ext cx="7288213" cy="407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145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task_list.php file (continued)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6C719DB-CB09-42E2-A8F2-1088A8D6A351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51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92162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531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1" name="Document" r:id="rId5" imgW="7301323" imgH="5336537" progId="Word.Document.8">
                  <p:embed/>
                </p:oleObj>
              </mc:Choice>
              <mc:Fallback>
                <p:oleObj name="Document" r:id="rId5" imgW="7301323" imgH="533653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5316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501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14400" y="435340"/>
            <a:ext cx="7315200" cy="738664"/>
          </a:xfrm>
        </p:spPr>
        <p:txBody>
          <a:bodyPr/>
          <a:lstStyle/>
          <a:p>
            <a:r>
              <a:rPr lang="en-US" dirty="0" smtClean="0"/>
              <a:t>How to use the </a:t>
            </a:r>
            <a:r>
              <a:rPr lang="en-US" dirty="0" err="1" smtClean="0"/>
              <a:t>print_r</a:t>
            </a:r>
            <a:r>
              <a:rPr lang="en-US" dirty="0" smtClean="0"/>
              <a:t>() function</a:t>
            </a:r>
            <a:br>
              <a:rPr lang="en-US" dirty="0" smtClean="0"/>
            </a:br>
            <a:r>
              <a:rPr lang="en-US" dirty="0" smtClean="0"/>
              <a:t>to view the contents of an array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6C719DB-CB09-42E2-A8F2-1088A8D6A351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6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0460198"/>
              </p:ext>
            </p:extLst>
          </p:nvPr>
        </p:nvGraphicFramePr>
        <p:xfrm>
          <a:off x="916858" y="1371600"/>
          <a:ext cx="7091363" cy="354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Document" r:id="rId4" imgW="7301323" imgH="3665831" progId="Word.Document.8">
                  <p:embed/>
                </p:oleObj>
              </mc:Choice>
              <mc:Fallback>
                <p:oleObj name="Document" r:id="rId4" imgW="7301323" imgH="366583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6858" y="1371600"/>
                        <a:ext cx="7091363" cy="354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0027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0" y="435340"/>
            <a:ext cx="7315200" cy="738664"/>
          </a:xfrm>
        </p:spPr>
        <p:txBody>
          <a:bodyPr/>
          <a:lstStyle/>
          <a:p>
            <a:r>
              <a:rPr lang="en-US" dirty="0" smtClean="0"/>
              <a:t>How to define a constant for an array </a:t>
            </a:r>
            <a:br>
              <a:rPr lang="en-US" dirty="0" smtClean="0"/>
            </a:br>
            <a:r>
              <a:rPr lang="en-US" dirty="0" smtClean="0"/>
              <a:t>(PHP 7.0 or later)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6C719DB-CB09-42E2-A8F2-1088A8D6A351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7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1531566"/>
              </p:ext>
            </p:extLst>
          </p:nvPr>
        </p:nvGraphicFramePr>
        <p:xfrm>
          <a:off x="914400" y="1447800"/>
          <a:ext cx="7018337" cy="351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2" name="Document" r:id="rId4" imgW="7301323" imgH="3665831" progId="Word.Document.8">
                  <p:embed/>
                </p:oleObj>
              </mc:Choice>
              <mc:Fallback>
                <p:oleObj name="Document" r:id="rId4" imgW="7301323" imgH="366583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447800"/>
                        <a:ext cx="7018337" cy="351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9079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6C719DB-CB09-42E2-A8F2-1088A8D6A351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8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1750" name="Object 6"/>
          <p:cNvGraphicFramePr>
            <a:graphicFrameLocks noChangeAspect="1"/>
          </p:cNvGraphicFramePr>
          <p:nvPr>
            <p:extLst/>
          </p:nvPr>
        </p:nvGraphicFramePr>
        <p:xfrm>
          <a:off x="914400" y="1095496"/>
          <a:ext cx="3114225" cy="1876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Document" r:id="rId5" imgW="3114225" imgH="1876304" progId="Word.Document.8">
                  <p:embed/>
                </p:oleObj>
              </mc:Choice>
              <mc:Fallback>
                <p:oleObj name="Document" r:id="rId5" imgW="3114225" imgH="187630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95496"/>
                        <a:ext cx="3114225" cy="18763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361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syntax for adding an element to an array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6C719DB-CB09-42E2-A8F2-1088A8D6A351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9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0579993"/>
              </p:ext>
            </p:extLst>
          </p:nvPr>
        </p:nvGraphicFramePr>
        <p:xfrm>
          <a:off x="914400" y="1111250"/>
          <a:ext cx="7226300" cy="478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Document" r:id="rId5" imgW="7301323" imgH="4850088" progId="Word.Document.8">
                  <p:embed/>
                </p:oleObj>
              </mc:Choice>
              <mc:Fallback>
                <p:oleObj name="Document" r:id="rId5" imgW="7301323" imgH="485008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11250"/>
                        <a:ext cx="7226300" cy="478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935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 slides_with_titles_logo">
  <a:themeElements>
    <a:clrScheme name="Master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ter slides_with_titles_logo.potx" id="{A566EAD1-5301-4E82-B695-AE6CEDC689A7}" vid="{1E1230F9-0392-41B6-A911-5D34D5426BD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slides_with_titles_logo</Template>
  <TotalTime>159</TotalTime>
  <Words>1423</Words>
  <Application>Microsoft Office PowerPoint</Application>
  <PresentationFormat>On-screen Show (4:3)</PresentationFormat>
  <Paragraphs>256</Paragraphs>
  <Slides>51</Slides>
  <Notes>44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51</vt:i4>
      </vt:variant>
    </vt:vector>
  </HeadingPairs>
  <TitlesOfParts>
    <vt:vector size="57" baseType="lpstr">
      <vt:lpstr>Arial</vt:lpstr>
      <vt:lpstr>Arial Narrow</vt:lpstr>
      <vt:lpstr>Times New Roman</vt:lpstr>
      <vt:lpstr>Master slides_with_titles_logo</vt:lpstr>
      <vt:lpstr>Document</vt:lpstr>
      <vt:lpstr>Microsoft Word 97 - 2003 Document</vt:lpstr>
      <vt:lpstr>Chapter 11</vt:lpstr>
      <vt:lpstr>Objectives</vt:lpstr>
      <vt:lpstr>Objectives (continued)</vt:lpstr>
      <vt:lpstr>The syntax for creating an array</vt:lpstr>
      <vt:lpstr>How to create an array of discounts</vt:lpstr>
      <vt:lpstr>How to use the print_r() function to view the contents of an array</vt:lpstr>
      <vt:lpstr>How to define a constant for an array  (PHP 7.0 or later)</vt:lpstr>
      <vt:lpstr>Key terms</vt:lpstr>
      <vt:lpstr>The syntax for adding an element to an array</vt:lpstr>
      <vt:lpstr>Functions for removing the values from elements</vt:lpstr>
      <vt:lpstr>Functions for loops that work with arrays</vt:lpstr>
      <vt:lpstr>Computing the sum and average of an array</vt:lpstr>
      <vt:lpstr>How to skip gaps in an array</vt:lpstr>
      <vt:lpstr>The syntax for creating an associative array</vt:lpstr>
      <vt:lpstr>How to create an associative array of codes</vt:lpstr>
      <vt:lpstr>How to create an associative array of extensions</vt:lpstr>
      <vt:lpstr>How to set a value with a specific key</vt:lpstr>
      <vt:lpstr>How to delete values from an array</vt:lpstr>
      <vt:lpstr>The syntax of a foreach loop</vt:lpstr>
      <vt:lpstr>A foreach loop that displays the keys and values</vt:lpstr>
      <vt:lpstr>A foreach loop that displays the values in a regular array</vt:lpstr>
      <vt:lpstr>Key terms</vt:lpstr>
      <vt:lpstr>Functions for creating arrays</vt:lpstr>
      <vt:lpstr>How to create an array with a range of values</vt:lpstr>
      <vt:lpstr>How to slice one array from another</vt:lpstr>
      <vt:lpstr>Functions for working with queues and stacks</vt:lpstr>
      <vt:lpstr>Key terms</vt:lpstr>
      <vt:lpstr>Functions for performing math calculations</vt:lpstr>
      <vt:lpstr>Functions for searching arrays</vt:lpstr>
      <vt:lpstr>How to search an array</vt:lpstr>
      <vt:lpstr>How to count the number of occurrences of a value in an array</vt:lpstr>
      <vt:lpstr>Functions for sorting arrays</vt:lpstr>
      <vt:lpstr>How to sort strings in ascending order</vt:lpstr>
      <vt:lpstr>Functions for modifying arrays</vt:lpstr>
      <vt:lpstr>How to modify an array</vt:lpstr>
      <vt:lpstr>How to shuffle and deal a deck of cards</vt:lpstr>
      <vt:lpstr>A simple array</vt:lpstr>
      <vt:lpstr>A rectangular array of arrays</vt:lpstr>
      <vt:lpstr>A jagged array of arrays</vt:lpstr>
      <vt:lpstr>Key terms</vt:lpstr>
      <vt:lpstr>Code that creates an array of arrays</vt:lpstr>
      <vt:lpstr>Code that creates a cart array</vt:lpstr>
      <vt:lpstr>Referring to the elements in the array of arrays</vt:lpstr>
      <vt:lpstr>A more concise way to create an array of arrays</vt:lpstr>
      <vt:lpstr>The Task List Manager application</vt:lpstr>
      <vt:lpstr>The index.php file</vt:lpstr>
      <vt:lpstr>The index.php file (continued)</vt:lpstr>
      <vt:lpstr>The task_list.php file</vt:lpstr>
      <vt:lpstr>The task_list.php file (continued)</vt:lpstr>
      <vt:lpstr>The task_list.php file (continued)</vt:lpstr>
      <vt:lpstr>The task_list.php file (continued)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Boehm</dc:creator>
  <cp:lastModifiedBy>Anne Boehm</cp:lastModifiedBy>
  <cp:revision>12</cp:revision>
  <cp:lastPrinted>2016-01-14T23:03:16Z</cp:lastPrinted>
  <dcterms:created xsi:type="dcterms:W3CDTF">2017-08-18T19:07:36Z</dcterms:created>
  <dcterms:modified xsi:type="dcterms:W3CDTF">2017-09-01T21:38:58Z</dcterms:modified>
</cp:coreProperties>
</file>