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53"/>
  </p:notesMasterIdLst>
  <p:handoutMasterIdLst>
    <p:handoutMasterId r:id="rId54"/>
  </p:handoutMasterIdLst>
  <p:sldIdLst>
    <p:sldId id="325" r:id="rId2"/>
    <p:sldId id="326" r:id="rId3"/>
    <p:sldId id="327" r:id="rId4"/>
    <p:sldId id="328" r:id="rId5"/>
    <p:sldId id="329" r:id="rId6"/>
    <p:sldId id="369" r:id="rId7"/>
    <p:sldId id="370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3" r:id="rId22"/>
    <p:sldId id="344" r:id="rId23"/>
    <p:sldId id="371" r:id="rId24"/>
    <p:sldId id="345" r:id="rId25"/>
    <p:sldId id="346" r:id="rId26"/>
    <p:sldId id="347" r:id="rId27"/>
    <p:sldId id="348" r:id="rId28"/>
    <p:sldId id="349" r:id="rId29"/>
    <p:sldId id="350" r:id="rId30"/>
    <p:sldId id="372" r:id="rId31"/>
    <p:sldId id="351" r:id="rId32"/>
    <p:sldId id="373" r:id="rId33"/>
    <p:sldId id="352" r:id="rId34"/>
    <p:sldId id="374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0" r:id="rId43"/>
    <p:sldId id="361" r:id="rId44"/>
    <p:sldId id="375" r:id="rId45"/>
    <p:sldId id="362" r:id="rId46"/>
    <p:sldId id="363" r:id="rId47"/>
    <p:sldId id="364" r:id="rId48"/>
    <p:sldId id="365" r:id="rId49"/>
    <p:sldId id="366" r:id="rId50"/>
    <p:sldId id="367" r:id="rId51"/>
    <p:sldId id="368" r:id="rId5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452" autoAdjust="0"/>
  </p:normalViewPr>
  <p:slideViewPr>
    <p:cSldViewPr>
      <p:cViewPr varScale="1">
        <p:scale>
          <a:sx n="113" d="100"/>
          <a:sy n="113" d="100"/>
        </p:scale>
        <p:origin x="14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1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9/1/2017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B95886-9F89-4756-B2B4-26C622E2E82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47620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1833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4034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2300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45866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56151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985040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75814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0982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081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5666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696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36835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43477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39586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35762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43027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92952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85099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11134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7446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0092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59073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81488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29474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83794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6763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8077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96903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24267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97505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793143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5965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237966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021493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16916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841160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304107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7545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1166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5941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96879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1541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5957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38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Word_97_-_2003_Document10.doc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11.doc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Word_97_-_2003_Document12.doc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4.emf"/><Relationship Id="rId5" Type="http://schemas.openxmlformats.org/officeDocument/2006/relationships/oleObject" Target="../embeddings/Microsoft_Word_97_-_2003_Document13.doc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Word_97_-_2003_Document14.doc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6.emf"/><Relationship Id="rId5" Type="http://schemas.openxmlformats.org/officeDocument/2006/relationships/oleObject" Target="../embeddings/Microsoft_Word_97_-_2003_Document15.doc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Word_97_-_2003_Document16.doc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8.emf"/><Relationship Id="rId5" Type="http://schemas.openxmlformats.org/officeDocument/2006/relationships/oleObject" Target="../embeddings/Microsoft_Word_97_-_2003_Document17.doc"/><Relationship Id="rId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Word_97_-_2003_Document18.doc"/><Relationship Id="rId4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0.emf"/><Relationship Id="rId5" Type="http://schemas.openxmlformats.org/officeDocument/2006/relationships/oleObject" Target="../embeddings/Microsoft_Word_97_-_2003_Document19.doc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2.emf"/><Relationship Id="rId5" Type="http://schemas.openxmlformats.org/officeDocument/2006/relationships/oleObject" Target="../embeddings/Microsoft_Word_97_-_2003_Document20.doc"/><Relationship Id="rId4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4.emf"/><Relationship Id="rId5" Type="http://schemas.openxmlformats.org/officeDocument/2006/relationships/oleObject" Target="../embeddings/Microsoft_Word_97_-_2003_Document21.doc"/><Relationship Id="rId4" Type="http://schemas.openxmlformats.org/officeDocument/2006/relationships/oleObject" Target="../embeddings/oleObject2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5.emf"/><Relationship Id="rId5" Type="http://schemas.openxmlformats.org/officeDocument/2006/relationships/oleObject" Target="../embeddings/Microsoft_Word_97_-_2003_Document22.doc"/><Relationship Id="rId4" Type="http://schemas.openxmlformats.org/officeDocument/2006/relationships/oleObject" Target="../embeddings/oleObject2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6.emf"/><Relationship Id="rId4" Type="http://schemas.openxmlformats.org/officeDocument/2006/relationships/package" Target="../embeddings/Microsoft_Word_Document1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7.emf"/><Relationship Id="rId5" Type="http://schemas.openxmlformats.org/officeDocument/2006/relationships/oleObject" Target="../embeddings/Microsoft_Word_97_-_2003_Document23.doc"/><Relationship Id="rId4" Type="http://schemas.openxmlformats.org/officeDocument/2006/relationships/oleObject" Target="../embeddings/oleObject2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8.emf"/><Relationship Id="rId5" Type="http://schemas.openxmlformats.org/officeDocument/2006/relationships/oleObject" Target="../embeddings/Microsoft_Word_97_-_2003_Document24.doc"/><Relationship Id="rId4" Type="http://schemas.openxmlformats.org/officeDocument/2006/relationships/oleObject" Target="../embeddings/oleObject2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9.emf"/><Relationship Id="rId5" Type="http://schemas.openxmlformats.org/officeDocument/2006/relationships/oleObject" Target="../embeddings/Microsoft_Word_97_-_2003_Document25.doc"/><Relationship Id="rId4" Type="http://schemas.openxmlformats.org/officeDocument/2006/relationships/oleObject" Target="../embeddings/oleObject2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30.emf"/><Relationship Id="rId5" Type="http://schemas.openxmlformats.org/officeDocument/2006/relationships/oleObject" Target="../embeddings/Microsoft_Word_97_-_2003_Document26.doc"/><Relationship Id="rId4" Type="http://schemas.openxmlformats.org/officeDocument/2006/relationships/oleObject" Target="../embeddings/oleObject2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31.emf"/><Relationship Id="rId5" Type="http://schemas.openxmlformats.org/officeDocument/2006/relationships/oleObject" Target="../embeddings/Microsoft_Word_97_-_2003_Document27.doc"/><Relationship Id="rId4" Type="http://schemas.openxmlformats.org/officeDocument/2006/relationships/oleObject" Target="../embeddings/oleObject2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2.emf"/><Relationship Id="rId5" Type="http://schemas.openxmlformats.org/officeDocument/2006/relationships/oleObject" Target="../embeddings/Microsoft_Word_97_-_2003_Document28.doc"/><Relationship Id="rId4" Type="http://schemas.openxmlformats.org/officeDocument/2006/relationships/oleObject" Target="../embeddings/oleObject2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33.emf"/><Relationship Id="rId4" Type="http://schemas.openxmlformats.org/officeDocument/2006/relationships/oleObject" Target="../embeddings/Microsoft_Word_97_-_2003_Document29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4.emf"/><Relationship Id="rId5" Type="http://schemas.openxmlformats.org/officeDocument/2006/relationships/oleObject" Target="../embeddings/Microsoft_Word_97_-_2003_Document30.doc"/><Relationship Id="rId4" Type="http://schemas.openxmlformats.org/officeDocument/2006/relationships/oleObject" Target="../embeddings/oleObject3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5" Type="http://schemas.openxmlformats.org/officeDocument/2006/relationships/image" Target="../media/image35.emf"/><Relationship Id="rId4" Type="http://schemas.openxmlformats.org/officeDocument/2006/relationships/package" Target="../embeddings/Microsoft_Word_Document2.docx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36.emf"/><Relationship Id="rId5" Type="http://schemas.openxmlformats.org/officeDocument/2006/relationships/oleObject" Target="../embeddings/Microsoft_Word_97_-_2003_Document31.doc"/><Relationship Id="rId4" Type="http://schemas.openxmlformats.org/officeDocument/2006/relationships/oleObject" Target="../embeddings/oleObject3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37.emf"/><Relationship Id="rId4" Type="http://schemas.openxmlformats.org/officeDocument/2006/relationships/package" Target="../embeddings/Microsoft_Word_Document3.docx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38.emf"/><Relationship Id="rId5" Type="http://schemas.openxmlformats.org/officeDocument/2006/relationships/oleObject" Target="../embeddings/Microsoft_Word_97_-_2003_Document32.doc"/><Relationship Id="rId4" Type="http://schemas.openxmlformats.org/officeDocument/2006/relationships/oleObject" Target="../embeddings/oleObject34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39.emf"/><Relationship Id="rId5" Type="http://schemas.openxmlformats.org/officeDocument/2006/relationships/oleObject" Target="../embeddings/Microsoft_Word_97_-_2003_Document33.doc"/><Relationship Id="rId4" Type="http://schemas.openxmlformats.org/officeDocument/2006/relationships/oleObject" Target="../embeddings/oleObject3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4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43.emf"/><Relationship Id="rId5" Type="http://schemas.openxmlformats.org/officeDocument/2006/relationships/oleObject" Target="../embeddings/Microsoft_Word_97_-_2003_Document34.doc"/><Relationship Id="rId4" Type="http://schemas.openxmlformats.org/officeDocument/2006/relationships/oleObject" Target="../embeddings/oleObject36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44.emf"/><Relationship Id="rId5" Type="http://schemas.openxmlformats.org/officeDocument/2006/relationships/oleObject" Target="../embeddings/Microsoft_Word_97_-_2003_Document35.doc"/><Relationship Id="rId4" Type="http://schemas.openxmlformats.org/officeDocument/2006/relationships/oleObject" Target="../embeddings/oleObject37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45.emf"/><Relationship Id="rId5" Type="http://schemas.openxmlformats.org/officeDocument/2006/relationships/oleObject" Target="../embeddings/Microsoft_Word_97_-_2003_Document36.doc"/><Relationship Id="rId4" Type="http://schemas.openxmlformats.org/officeDocument/2006/relationships/oleObject" Target="../embeddings/oleObject38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46.emf"/><Relationship Id="rId5" Type="http://schemas.openxmlformats.org/officeDocument/2006/relationships/oleObject" Target="../embeddings/Microsoft_Word_97_-_2003_Document37.doc"/><Relationship Id="rId4" Type="http://schemas.openxmlformats.org/officeDocument/2006/relationships/oleObject" Target="../embeddings/oleObject39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5" Type="http://schemas.openxmlformats.org/officeDocument/2006/relationships/image" Target="../media/image47.emf"/><Relationship Id="rId4" Type="http://schemas.openxmlformats.org/officeDocument/2006/relationships/package" Target="../embeddings/Microsoft_Word_Document4.docx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49.emf"/><Relationship Id="rId5" Type="http://schemas.openxmlformats.org/officeDocument/2006/relationships/oleObject" Target="../embeddings/Microsoft_Word_97_-_2003_Document38.doc"/><Relationship Id="rId4" Type="http://schemas.openxmlformats.org/officeDocument/2006/relationships/oleObject" Target="../embeddings/oleObject41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50.emf"/><Relationship Id="rId5" Type="http://schemas.openxmlformats.org/officeDocument/2006/relationships/oleObject" Target="../embeddings/Microsoft_Word_97_-_2003_Document39.doc"/><Relationship Id="rId4" Type="http://schemas.openxmlformats.org/officeDocument/2006/relationships/oleObject" Target="../embeddings/oleObject42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51.emf"/><Relationship Id="rId5" Type="http://schemas.openxmlformats.org/officeDocument/2006/relationships/oleObject" Target="../embeddings/Microsoft_Word_97_-_2003_Document40.doc"/><Relationship Id="rId4" Type="http://schemas.openxmlformats.org/officeDocument/2006/relationships/oleObject" Target="../embeddings/oleObject43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52.emf"/><Relationship Id="rId5" Type="http://schemas.openxmlformats.org/officeDocument/2006/relationships/oleObject" Target="../embeddings/Microsoft_Word_97_-_2003_Document41.doc"/><Relationship Id="rId4" Type="http://schemas.openxmlformats.org/officeDocument/2006/relationships/oleObject" Target="../embeddings/oleObject4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4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53.emf"/><Relationship Id="rId5" Type="http://schemas.openxmlformats.org/officeDocument/2006/relationships/oleObject" Target="../embeddings/Microsoft_Word_97_-_2003_Document42.doc"/><Relationship Id="rId4" Type="http://schemas.openxmlformats.org/officeDocument/2006/relationships/oleObject" Target="../embeddings/oleObject45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54.emf"/><Relationship Id="rId5" Type="http://schemas.openxmlformats.org/officeDocument/2006/relationships/oleObject" Target="../embeddings/Microsoft_Word_97_-_2003_Document43.doc"/><Relationship Id="rId4" Type="http://schemas.openxmlformats.org/officeDocument/2006/relationships/oleObject" Target="../embeddings/oleObject4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7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Word_97_-_2003_Document9.doc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166764"/>
              </p:ext>
            </p:extLst>
          </p:nvPr>
        </p:nvGraphicFramePr>
        <p:xfrm>
          <a:off x="914400" y="1604963"/>
          <a:ext cx="7413625" cy="279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5" imgW="7434851" imgH="2804554" progId="Word.Document.8">
                  <p:embed/>
                </p:oleObj>
              </mc:Choice>
              <mc:Fallback>
                <p:oleObj name="Document" r:id="rId5" imgW="7434851" imgH="28045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4963"/>
                        <a:ext cx="7413625" cy="279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58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for removing the values from elements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65914"/>
              </p:ext>
            </p:extLst>
          </p:nvPr>
        </p:nvGraphicFramePr>
        <p:xfrm>
          <a:off x="914400" y="1147763"/>
          <a:ext cx="7226300" cy="516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Document" r:id="rId5" imgW="7301323" imgH="5226717" progId="Word.Document.8">
                  <p:embed/>
                </p:oleObj>
              </mc:Choice>
              <mc:Fallback>
                <p:oleObj name="Document" r:id="rId5" imgW="7301323" imgH="52267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5164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44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for loops that work with arrays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383234"/>
              </p:ext>
            </p:extLst>
          </p:nvPr>
        </p:nvGraphicFramePr>
        <p:xfrm>
          <a:off x="914400" y="1119188"/>
          <a:ext cx="7270750" cy="508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Document" r:id="rId5" imgW="7352536" imgH="5152183" progId="Word.Document.8">
                  <p:embed/>
                </p:oleObj>
              </mc:Choice>
              <mc:Fallback>
                <p:oleObj name="Document" r:id="rId5" imgW="7352536" imgH="51521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9188"/>
                        <a:ext cx="7270750" cy="508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624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Computing the sum and average of an array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4588"/>
          <a:ext cx="7413625" cy="203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Document" r:id="rId5" imgW="7434851" imgH="2046975" progId="Word.Document.8">
                  <p:embed/>
                </p:oleObj>
              </mc:Choice>
              <mc:Fallback>
                <p:oleObj name="Document" r:id="rId5" imgW="7434851" imgH="20469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413625" cy="203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30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skip gaps in an array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11250"/>
          <a:ext cx="7321550" cy="307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Document" r:id="rId5" imgW="7301323" imgH="3086845" progId="Word.Document.8">
                  <p:embed/>
                </p:oleObj>
              </mc:Choice>
              <mc:Fallback>
                <p:oleObj name="Document" r:id="rId5" imgW="7301323" imgH="30868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1250"/>
                        <a:ext cx="7321550" cy="307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973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syntax for creating an associative array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401403"/>
              </p:ext>
            </p:extLst>
          </p:nvPr>
        </p:nvGraphicFramePr>
        <p:xfrm>
          <a:off x="914400" y="1143000"/>
          <a:ext cx="7288213" cy="370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Document" r:id="rId5" imgW="7301323" imgH="3720921" progId="Word.Document.8">
                  <p:embed/>
                </p:oleObj>
              </mc:Choice>
              <mc:Fallback>
                <p:oleObj name="Document" r:id="rId5" imgW="7301323" imgH="37209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370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291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create an associative array of codes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>
            <p:extLst/>
          </p:nvPr>
        </p:nvGraphicFramePr>
        <p:xfrm>
          <a:off x="914400" y="1120952"/>
          <a:ext cx="7301323" cy="3755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Document" r:id="rId5" imgW="7301323" imgH="3755848" progId="Word.Document.8">
                  <p:embed/>
                </p:oleObj>
              </mc:Choice>
              <mc:Fallback>
                <p:oleObj name="Document" r:id="rId5" imgW="7301323" imgH="375584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0952"/>
                        <a:ext cx="7301323" cy="37558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669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create an associative array of extensions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23806"/>
              </p:ext>
            </p:extLst>
          </p:nvPr>
        </p:nvGraphicFramePr>
        <p:xfrm>
          <a:off x="914400" y="1147763"/>
          <a:ext cx="7226300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Document" r:id="rId5" imgW="7301323" imgH="5036242" progId="Word.Document.8">
                  <p:embed/>
                </p:oleObj>
              </mc:Choice>
              <mc:Fallback>
                <p:oleObj name="Document" r:id="rId5" imgW="7301323" imgH="50362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97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257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set a value with a specific key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444443"/>
              </p:ext>
            </p:extLst>
          </p:nvPr>
        </p:nvGraphicFramePr>
        <p:xfrm>
          <a:off x="914400" y="1130300"/>
          <a:ext cx="7226300" cy="363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Document" r:id="rId5" imgW="7301323" imgH="3678074" progId="Word.Document.8">
                  <p:embed/>
                </p:oleObj>
              </mc:Choice>
              <mc:Fallback>
                <p:oleObj name="Document" r:id="rId5" imgW="7301323" imgH="36780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0300"/>
                        <a:ext cx="7226300" cy="363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13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delete values from an array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322693"/>
              </p:ext>
            </p:extLst>
          </p:nvPr>
        </p:nvGraphicFramePr>
        <p:xfrm>
          <a:off x="914400" y="1143000"/>
          <a:ext cx="7321550" cy="273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Document" r:id="rId5" imgW="7301323" imgH="2743702" progId="Word.Document.8">
                  <p:embed/>
                </p:oleObj>
              </mc:Choice>
              <mc:Fallback>
                <p:oleObj name="Document" r:id="rId5" imgW="7301323" imgH="27437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73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42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syntax of a foreach loop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715984"/>
              </p:ext>
            </p:extLst>
          </p:nvPr>
        </p:nvGraphicFramePr>
        <p:xfrm>
          <a:off x="914400" y="1141412"/>
          <a:ext cx="7467600" cy="449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Document" r:id="rId5" imgW="7434851" imgH="4499744" progId="Word.Document.8">
                  <p:embed/>
                </p:oleObj>
              </mc:Choice>
              <mc:Fallback>
                <p:oleObj name="Document" r:id="rId5" imgW="7434851" imgH="44997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1412"/>
                        <a:ext cx="7467600" cy="449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0179" name="Picture 3" descr="11-06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4663120"/>
            <a:ext cx="3213333" cy="109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438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98550"/>
          <a:ext cx="7467600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Document" r:id="rId5" imgW="7450177" imgH="1880984" progId="Word.Document.8">
                  <p:embed/>
                </p:oleObj>
              </mc:Choice>
              <mc:Fallback>
                <p:oleObj name="Document" r:id="rId5" imgW="7450177" imgH="18809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8550"/>
                        <a:ext cx="7467600" cy="187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6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foreach loop that displays the keys and values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156711"/>
              </p:ext>
            </p:extLst>
          </p:nvPr>
        </p:nvGraphicFramePr>
        <p:xfrm>
          <a:off x="914400" y="1144588"/>
          <a:ext cx="7413625" cy="269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Document" r:id="rId5" imgW="7434851" imgH="2711657" progId="Word.Document.8">
                  <p:embed/>
                </p:oleObj>
              </mc:Choice>
              <mc:Fallback>
                <p:oleObj name="Document" r:id="rId5" imgW="7434851" imgH="27116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413625" cy="269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03" name="Picture 3" descr="11-06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90900"/>
            <a:ext cx="3373334" cy="10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83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foreach</a:t>
            </a:r>
            <a:r>
              <a:rPr lang="en-US" dirty="0" smtClean="0"/>
              <a:t> loop that displays the values</a:t>
            </a:r>
            <a:br>
              <a:rPr lang="en-US" dirty="0" smtClean="0"/>
            </a:br>
            <a:r>
              <a:rPr lang="en-US" dirty="0" smtClean="0"/>
              <a:t>in a regular array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018901"/>
              </p:ext>
            </p:extLst>
          </p:nvPr>
        </p:nvGraphicFramePr>
        <p:xfrm>
          <a:off x="914400" y="1371600"/>
          <a:ext cx="7321550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Document" r:id="rId5" imgW="7301323" imgH="2513620" progId="Word.Document.8">
                  <p:embed/>
                </p:oleObj>
              </mc:Choice>
              <mc:Fallback>
                <p:oleObj name="Document" r:id="rId5" imgW="7301323" imgH="25136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321550" cy="250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027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3106738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Document" r:id="rId5" imgW="3114225" imgH="2513620" progId="Word.Document.8">
                  <p:embed/>
                </p:oleObj>
              </mc:Choice>
              <mc:Fallback>
                <p:oleObj name="Document" r:id="rId5" imgW="3114225" imgH="25136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3106738" cy="250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694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for creating arrays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14770"/>
              </p:ext>
            </p:extLst>
          </p:nvPr>
        </p:nvGraphicFramePr>
        <p:xfrm>
          <a:off x="921544" y="1143000"/>
          <a:ext cx="7301323" cy="259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6" name="Document" r:id="rId4" imgW="7301323" imgH="2591395" progId="Word.Document.12">
                  <p:embed/>
                </p:oleObj>
              </mc:Choice>
              <mc:Fallback>
                <p:oleObj name="Document" r:id="rId4" imgW="7301323" imgH="25913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1544" y="1143000"/>
                        <a:ext cx="7301323" cy="2591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401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create an array with a range of values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358374"/>
              </p:ext>
            </p:extLst>
          </p:nvPr>
        </p:nvGraphicFramePr>
        <p:xfrm>
          <a:off x="914400" y="1103313"/>
          <a:ext cx="72263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Document" r:id="rId5" imgW="7301323" imgH="4017976" progId="Word.Document.8">
                  <p:embed/>
                </p:oleObj>
              </mc:Choice>
              <mc:Fallback>
                <p:oleObj name="Document" r:id="rId5" imgW="7301323" imgH="40179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3313"/>
                        <a:ext cx="7226300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49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slice one array from another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784151"/>
              </p:ext>
            </p:extLst>
          </p:nvPr>
        </p:nvGraphicFramePr>
        <p:xfrm>
          <a:off x="914400" y="1149350"/>
          <a:ext cx="7321550" cy="273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Document" r:id="rId5" imgW="7301323" imgH="2743702" progId="Word.Document.8">
                  <p:embed/>
                </p:oleObj>
              </mc:Choice>
              <mc:Fallback>
                <p:oleObj name="Document" r:id="rId5" imgW="7301323" imgH="27437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9350"/>
                        <a:ext cx="7321550" cy="273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94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for working with queues and stacks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574105"/>
              </p:ext>
            </p:extLst>
          </p:nvPr>
        </p:nvGraphicFramePr>
        <p:xfrm>
          <a:off x="914400" y="1147763"/>
          <a:ext cx="72263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Document" r:id="rId5" imgW="7301323" imgH="4790677" progId="Word.Document.8">
                  <p:embed/>
                </p:oleObj>
              </mc:Choice>
              <mc:Fallback>
                <p:oleObj name="Document" r:id="rId5" imgW="7301323" imgH="47906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76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5086350" cy="192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Document" r:id="rId5" imgW="5108507" imgH="1934274" progId="Word.Document.8">
                  <p:embed/>
                </p:oleObj>
              </mc:Choice>
              <mc:Fallback>
                <p:oleObj name="Document" r:id="rId5" imgW="5108507" imgH="19342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5086350" cy="192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002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for performing math calculations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096186"/>
              </p:ext>
            </p:extLst>
          </p:nvPr>
        </p:nvGraphicFramePr>
        <p:xfrm>
          <a:off x="914400" y="1130300"/>
          <a:ext cx="7226300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Document" r:id="rId5" imgW="7301323" imgH="1659904" progId="Word.Document.8">
                  <p:embed/>
                </p:oleObj>
              </mc:Choice>
              <mc:Fallback>
                <p:oleObj name="Document" r:id="rId5" imgW="7301323" imgH="16599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0300"/>
                        <a:ext cx="7226300" cy="163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3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for searching arrays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982823"/>
              </p:ext>
            </p:extLst>
          </p:nvPr>
        </p:nvGraphicFramePr>
        <p:xfrm>
          <a:off x="914400" y="1111250"/>
          <a:ext cx="7226300" cy="277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Document" r:id="rId5" imgW="7301323" imgH="2820036" progId="Word.Document.8">
                  <p:embed/>
                </p:oleObj>
              </mc:Choice>
              <mc:Fallback>
                <p:oleObj name="Document" r:id="rId5" imgW="7301323" imgH="28200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1250"/>
                        <a:ext cx="7226300" cy="277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1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095375"/>
          <a:ext cx="7386638" cy="522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5" imgW="7390023" imgH="5225277" progId="Word.Document.8">
                  <p:embed/>
                </p:oleObj>
              </mc:Choice>
              <mc:Fallback>
                <p:oleObj name="Document" r:id="rId5" imgW="7390023" imgH="52252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5375"/>
                        <a:ext cx="7386638" cy="522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354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search an array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019659"/>
              </p:ext>
            </p:extLst>
          </p:nvPr>
        </p:nvGraphicFramePr>
        <p:xfrm>
          <a:off x="914400" y="1111250"/>
          <a:ext cx="7226300" cy="277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Document" r:id="rId4" imgW="7301323" imgH="2820036" progId="Word.Document.8">
                  <p:embed/>
                </p:oleObj>
              </mc:Choice>
              <mc:Fallback>
                <p:oleObj name="Document" r:id="rId4" imgW="7301323" imgH="28200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1250"/>
                        <a:ext cx="7226300" cy="277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26575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How to count the number of occurrences</a:t>
            </a:r>
            <a:br>
              <a:rPr lang="en-US" dirty="0" smtClean="0"/>
            </a:br>
            <a:r>
              <a:rPr lang="en-US" dirty="0" smtClean="0"/>
              <a:t>of a value in an array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4793730"/>
              </p:ext>
            </p:extLst>
          </p:nvPr>
        </p:nvGraphicFramePr>
        <p:xfrm>
          <a:off x="914400" y="1371600"/>
          <a:ext cx="7297738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Document" r:id="rId5" imgW="7301323" imgH="2283538" progId="Word.Document.8">
                  <p:embed/>
                </p:oleObj>
              </mc:Choice>
              <mc:Fallback>
                <p:oleObj name="Document" r:id="rId5" imgW="7301323" imgH="228353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297738" cy="227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593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for sorting arrays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646571"/>
              </p:ext>
            </p:extLst>
          </p:nvPr>
        </p:nvGraphicFramePr>
        <p:xfrm>
          <a:off x="921544" y="1143000"/>
          <a:ext cx="7300912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2" name="Document" r:id="rId4" imgW="7301323" imgH="2057777" progId="Word.Document.12">
                  <p:embed/>
                </p:oleObj>
              </mc:Choice>
              <mc:Fallback>
                <p:oleObj name="Document" r:id="rId4" imgW="7301323" imgH="20577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1544" y="1143000"/>
                        <a:ext cx="7300912" cy="187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7331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sort strings in ascending order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752128"/>
              </p:ext>
            </p:extLst>
          </p:nvPr>
        </p:nvGraphicFramePr>
        <p:xfrm>
          <a:off x="914400" y="1120775"/>
          <a:ext cx="7297738" cy="504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Document" r:id="rId5" imgW="7301323" imgH="5066848" progId="Word.Document.8">
                  <p:embed/>
                </p:oleObj>
              </mc:Choice>
              <mc:Fallback>
                <p:oleObj name="Document" r:id="rId5" imgW="7301323" imgH="506684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0775"/>
                        <a:ext cx="7297738" cy="504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543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for modifying arrays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082624"/>
              </p:ext>
            </p:extLst>
          </p:nvPr>
        </p:nvGraphicFramePr>
        <p:xfrm>
          <a:off x="921544" y="1143000"/>
          <a:ext cx="7300912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6" name="Document" r:id="rId4" imgW="7301323" imgH="1371851" progId="Word.Document.12">
                  <p:embed/>
                </p:oleObj>
              </mc:Choice>
              <mc:Fallback>
                <p:oleObj name="Document" r:id="rId4" imgW="7301323" imgH="13718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1544" y="1143000"/>
                        <a:ext cx="7300912" cy="126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0873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modify an array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03390"/>
              </p:ext>
            </p:extLst>
          </p:nvPr>
        </p:nvGraphicFramePr>
        <p:xfrm>
          <a:off x="914400" y="1143000"/>
          <a:ext cx="7288213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Document" r:id="rId5" imgW="7301323" imgH="4482821" progId="Word.Document.8">
                  <p:embed/>
                </p:oleObj>
              </mc:Choice>
              <mc:Fallback>
                <p:oleObj name="Document" r:id="rId5" imgW="7301323" imgH="44828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741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shuffle and deal a deck of cards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01725"/>
          <a:ext cx="7288213" cy="491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Document" r:id="rId5" imgW="7301323" imgH="4933983" progId="Word.Document.8">
                  <p:embed/>
                </p:oleObj>
              </mc:Choice>
              <mc:Fallback>
                <p:oleObj name="Document" r:id="rId5" imgW="7301323" imgH="49339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1725"/>
                        <a:ext cx="7288213" cy="491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12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array</a:t>
            </a:r>
            <a:endParaRPr lang="en-US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73" y="1295400"/>
            <a:ext cx="6704654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7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rectangular array of arrays</a:t>
            </a:r>
            <a:endParaRPr lang="en-US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80" y="1219200"/>
            <a:ext cx="7268393" cy="304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68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jagged array of arrays</a:t>
            </a:r>
            <a:endParaRPr lang="en-US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1743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95400"/>
            <a:ext cx="7269226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33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syntax for creating an array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427593"/>
              </p:ext>
            </p:extLst>
          </p:nvPr>
        </p:nvGraphicFramePr>
        <p:xfrm>
          <a:off x="914400" y="1105478"/>
          <a:ext cx="7301323" cy="4380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Document" r:id="rId4" imgW="7301323" imgH="4383803" progId="Word.Document.8">
                  <p:embed/>
                </p:oleObj>
              </mc:Choice>
              <mc:Fallback>
                <p:oleObj name="Document" r:id="rId4" imgW="7301323" imgH="43838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5478"/>
                        <a:ext cx="7301323" cy="43809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20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294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00138"/>
          <a:ext cx="7288213" cy="423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Document" r:id="rId5" imgW="7301323" imgH="4248058" progId="Word.Document.8">
                  <p:embed/>
                </p:oleObj>
              </mc:Choice>
              <mc:Fallback>
                <p:oleObj name="Document" r:id="rId5" imgW="7301323" imgH="42480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0138"/>
                        <a:ext cx="7288213" cy="423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07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creates an array of arrays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29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984526"/>
              </p:ext>
            </p:extLst>
          </p:nvPr>
        </p:nvGraphicFramePr>
        <p:xfrm>
          <a:off x="914400" y="1147763"/>
          <a:ext cx="7226300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6" name="Document" r:id="rId5" imgW="7301323" imgH="4248058" progId="Word.Document.8">
                  <p:embed/>
                </p:oleObj>
              </mc:Choice>
              <mc:Fallback>
                <p:oleObj name="Document" r:id="rId5" imgW="7301323" imgH="42480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930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that creates a cart array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323571"/>
              </p:ext>
            </p:extLst>
          </p:nvPr>
        </p:nvGraphicFramePr>
        <p:xfrm>
          <a:off x="914400" y="1093788"/>
          <a:ext cx="7153275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name="Document" r:id="rId5" imgW="7301323" imgH="4716144" progId="Word.Document.8">
                  <p:embed/>
                </p:oleObj>
              </mc:Choice>
              <mc:Fallback>
                <p:oleObj name="Document" r:id="rId5" imgW="7301323" imgH="47161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3788"/>
                        <a:ext cx="7153275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700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Referring to the elements in the array of arrays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7367"/>
              </p:ext>
            </p:extLst>
          </p:nvPr>
        </p:nvGraphicFramePr>
        <p:xfrm>
          <a:off x="914400" y="1130300"/>
          <a:ext cx="729773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4" name="Document" r:id="rId5" imgW="7301323" imgH="1004584" progId="Word.Document.8">
                  <p:embed/>
                </p:oleObj>
              </mc:Choice>
              <mc:Fallback>
                <p:oleObj name="Document" r:id="rId5" imgW="7301323" imgH="10045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0300"/>
                        <a:ext cx="7297738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04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more concise way to create an array of arrays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45592"/>
              </p:ext>
            </p:extLst>
          </p:nvPr>
        </p:nvGraphicFramePr>
        <p:xfrm>
          <a:off x="921544" y="1143000"/>
          <a:ext cx="7301323" cy="2109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9" name="Document" r:id="rId4" imgW="7301323" imgH="2109626" progId="Word.Document.12">
                  <p:embed/>
                </p:oleObj>
              </mc:Choice>
              <mc:Fallback>
                <p:oleObj name="Document" r:id="rId4" imgW="7301323" imgH="21096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1544" y="1143000"/>
                        <a:ext cx="7301323" cy="21096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68110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Task List Manager application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204428"/>
            <a:ext cx="6834286" cy="374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83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index.php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00138"/>
          <a:ext cx="7288213" cy="293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Document" r:id="rId5" imgW="7301323" imgH="2949660" progId="Word.Document.8">
                  <p:embed/>
                </p:oleObj>
              </mc:Choice>
              <mc:Fallback>
                <p:oleObj name="Document" r:id="rId5" imgW="7301323" imgH="29496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0138"/>
                        <a:ext cx="7288213" cy="293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5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index.php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806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1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Document" r:id="rId5" imgW="7301323" imgH="5236079" progId="Word.Document.8">
                  <p:embed/>
                </p:oleObj>
              </mc:Choice>
              <mc:Fallback>
                <p:oleObj name="Document" r:id="rId5" imgW="7301323" imgH="523607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1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00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task_list.php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35063"/>
          <a:ext cx="7288213" cy="366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Document" r:id="rId5" imgW="7301323" imgH="3678074" progId="Word.Document.8">
                  <p:embed/>
                </p:oleObj>
              </mc:Choice>
              <mc:Fallback>
                <p:oleObj name="Document" r:id="rId5" imgW="7301323" imgH="36780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5063"/>
                        <a:ext cx="7288213" cy="366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29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task_list.php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28713"/>
          <a:ext cx="7288213" cy="527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Document" r:id="rId5" imgW="7301323" imgH="5299810" progId="Word.Document.8">
                  <p:embed/>
                </p:oleObj>
              </mc:Choice>
              <mc:Fallback>
                <p:oleObj name="Document" r:id="rId5" imgW="7301323" imgH="52998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8713"/>
                        <a:ext cx="7288213" cy="5272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49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create an array of discounts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819680"/>
              </p:ext>
            </p:extLst>
          </p:nvPr>
        </p:nvGraphicFramePr>
        <p:xfrm>
          <a:off x="914400" y="1066800"/>
          <a:ext cx="7153275" cy="358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Document" r:id="rId5" imgW="7301323" imgH="3665831" progId="Word.Document.8">
                  <p:embed/>
                </p:oleObj>
              </mc:Choice>
              <mc:Fallback>
                <p:oleObj name="Document" r:id="rId5" imgW="7301323" imgH="36658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153275" cy="358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194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task_list.php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08075"/>
          <a:ext cx="7288213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7" name="Document" r:id="rId5" imgW="7301323" imgH="4089629" progId="Word.Document.8">
                  <p:embed/>
                </p:oleObj>
              </mc:Choice>
              <mc:Fallback>
                <p:oleObj name="Document" r:id="rId5" imgW="7301323" imgH="40896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8075"/>
                        <a:ext cx="7288213" cy="407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145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task_list.php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9216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31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1" name="Document" r:id="rId5" imgW="7301323" imgH="5336537" progId="Word.Document.8">
                  <p:embed/>
                </p:oleObj>
              </mc:Choice>
              <mc:Fallback>
                <p:oleObj name="Document" r:id="rId5" imgW="7301323" imgH="53365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31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501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How to use the </a:t>
            </a:r>
            <a:r>
              <a:rPr lang="en-US" dirty="0" err="1" smtClean="0"/>
              <a:t>print_r</a:t>
            </a:r>
            <a:r>
              <a:rPr lang="en-US" dirty="0" smtClean="0"/>
              <a:t>() function</a:t>
            </a:r>
            <a:br>
              <a:rPr lang="en-US" dirty="0" smtClean="0"/>
            </a:br>
            <a:r>
              <a:rPr lang="en-US" dirty="0" smtClean="0"/>
              <a:t>to view the contents of an array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460198"/>
              </p:ext>
            </p:extLst>
          </p:nvPr>
        </p:nvGraphicFramePr>
        <p:xfrm>
          <a:off x="916858" y="1371600"/>
          <a:ext cx="7091363" cy="354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Document" r:id="rId4" imgW="7301323" imgH="3665831" progId="Word.Document.8">
                  <p:embed/>
                </p:oleObj>
              </mc:Choice>
              <mc:Fallback>
                <p:oleObj name="Document" r:id="rId4" imgW="7301323" imgH="36658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6858" y="1371600"/>
                        <a:ext cx="7091363" cy="354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0027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How to define a constant for an array </a:t>
            </a:r>
            <a:br>
              <a:rPr lang="en-US" dirty="0" smtClean="0"/>
            </a:br>
            <a:r>
              <a:rPr lang="en-US" dirty="0" smtClean="0"/>
              <a:t>(PHP 7.0 or later)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1531566"/>
              </p:ext>
            </p:extLst>
          </p:nvPr>
        </p:nvGraphicFramePr>
        <p:xfrm>
          <a:off x="914400" y="1447800"/>
          <a:ext cx="7018337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Document" r:id="rId4" imgW="7301323" imgH="3665831" progId="Word.Document.8">
                  <p:embed/>
                </p:oleObj>
              </mc:Choice>
              <mc:Fallback>
                <p:oleObj name="Document" r:id="rId4" imgW="7301323" imgH="36658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47800"/>
                        <a:ext cx="7018337" cy="351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9079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>
            <p:extLst/>
          </p:nvPr>
        </p:nvGraphicFramePr>
        <p:xfrm>
          <a:off x="914400" y="1095496"/>
          <a:ext cx="3114225" cy="187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Document" r:id="rId5" imgW="3114225" imgH="1876304" progId="Word.Document.8">
                  <p:embed/>
                </p:oleObj>
              </mc:Choice>
              <mc:Fallback>
                <p:oleObj name="Document" r:id="rId5" imgW="3114225" imgH="18763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5496"/>
                        <a:ext cx="3114225" cy="18763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61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syntax for adding an element to an array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C11, Slide </a:t>
            </a:r>
            <a:fld id="{56C719DB-CB09-42E2-A8F2-1088A8D6A351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0579993"/>
              </p:ext>
            </p:extLst>
          </p:nvPr>
        </p:nvGraphicFramePr>
        <p:xfrm>
          <a:off x="914400" y="1111250"/>
          <a:ext cx="7226300" cy="478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Document" r:id="rId5" imgW="7301323" imgH="4850088" progId="Word.Document.8">
                  <p:embed/>
                </p:oleObj>
              </mc:Choice>
              <mc:Fallback>
                <p:oleObj name="Document" r:id="rId5" imgW="7301323" imgH="48500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1250"/>
                        <a:ext cx="7226300" cy="478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935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159</TotalTime>
  <Words>1423</Words>
  <Application>Microsoft Office PowerPoint</Application>
  <PresentationFormat>On-screen Show (4:3)</PresentationFormat>
  <Paragraphs>256</Paragraphs>
  <Slides>51</Slides>
  <Notes>44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Arial</vt:lpstr>
      <vt:lpstr>Arial Narrow</vt:lpstr>
      <vt:lpstr>Times New Roman</vt:lpstr>
      <vt:lpstr>Master slides_with_titles_logo</vt:lpstr>
      <vt:lpstr>Document</vt:lpstr>
      <vt:lpstr>Microsoft Word 97 - 2003 Document</vt:lpstr>
      <vt:lpstr>Chapter 11</vt:lpstr>
      <vt:lpstr>Objectives</vt:lpstr>
      <vt:lpstr>Objectives (continued)</vt:lpstr>
      <vt:lpstr>The syntax for creating an array</vt:lpstr>
      <vt:lpstr>How to create an array of discounts</vt:lpstr>
      <vt:lpstr>How to use the print_r() function to view the contents of an array</vt:lpstr>
      <vt:lpstr>How to define a constant for an array  (PHP 7.0 or later)</vt:lpstr>
      <vt:lpstr>Key terms</vt:lpstr>
      <vt:lpstr>The syntax for adding an element to an array</vt:lpstr>
      <vt:lpstr>Functions for removing the values from elements</vt:lpstr>
      <vt:lpstr>Functions for loops that work with arrays</vt:lpstr>
      <vt:lpstr>Computing the sum and average of an array</vt:lpstr>
      <vt:lpstr>How to skip gaps in an array</vt:lpstr>
      <vt:lpstr>The syntax for creating an associative array</vt:lpstr>
      <vt:lpstr>How to create an associative array of codes</vt:lpstr>
      <vt:lpstr>How to create an associative array of extensions</vt:lpstr>
      <vt:lpstr>How to set a value with a specific key</vt:lpstr>
      <vt:lpstr>How to delete values from an array</vt:lpstr>
      <vt:lpstr>The syntax of a foreach loop</vt:lpstr>
      <vt:lpstr>A foreach loop that displays the keys and values</vt:lpstr>
      <vt:lpstr>A foreach loop that displays the values in a regular array</vt:lpstr>
      <vt:lpstr>Key terms</vt:lpstr>
      <vt:lpstr>Functions for creating arrays</vt:lpstr>
      <vt:lpstr>How to create an array with a range of values</vt:lpstr>
      <vt:lpstr>How to slice one array from another</vt:lpstr>
      <vt:lpstr>Functions for working with queues and stacks</vt:lpstr>
      <vt:lpstr>Key terms</vt:lpstr>
      <vt:lpstr>Functions for performing math calculations</vt:lpstr>
      <vt:lpstr>Functions for searching arrays</vt:lpstr>
      <vt:lpstr>How to search an array</vt:lpstr>
      <vt:lpstr>How to count the number of occurrences of a value in an array</vt:lpstr>
      <vt:lpstr>Functions for sorting arrays</vt:lpstr>
      <vt:lpstr>How to sort strings in ascending order</vt:lpstr>
      <vt:lpstr>Functions for modifying arrays</vt:lpstr>
      <vt:lpstr>How to modify an array</vt:lpstr>
      <vt:lpstr>How to shuffle and deal a deck of cards</vt:lpstr>
      <vt:lpstr>A simple array</vt:lpstr>
      <vt:lpstr>A rectangular array of arrays</vt:lpstr>
      <vt:lpstr>A jagged array of arrays</vt:lpstr>
      <vt:lpstr>Key terms</vt:lpstr>
      <vt:lpstr>Code that creates an array of arrays</vt:lpstr>
      <vt:lpstr>Code that creates a cart array</vt:lpstr>
      <vt:lpstr>Referring to the elements in the array of arrays</vt:lpstr>
      <vt:lpstr>A more concise way to create an array of arrays</vt:lpstr>
      <vt:lpstr>The Task List Manager application</vt:lpstr>
      <vt:lpstr>The index.php file</vt:lpstr>
      <vt:lpstr>The index.php file (continued)</vt:lpstr>
      <vt:lpstr>The task_list.php file</vt:lpstr>
      <vt:lpstr>The task_list.php file (continued)</vt:lpstr>
      <vt:lpstr>The task_list.php file (continued)</vt:lpstr>
      <vt:lpstr>The task_list.php file (continued)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Boehm</dc:creator>
  <cp:lastModifiedBy>Anne Boehm</cp:lastModifiedBy>
  <cp:revision>12</cp:revision>
  <cp:lastPrinted>2016-01-14T23:03:16Z</cp:lastPrinted>
  <dcterms:created xsi:type="dcterms:W3CDTF">2017-08-18T19:07:36Z</dcterms:created>
  <dcterms:modified xsi:type="dcterms:W3CDTF">2017-09-01T21:38:58Z</dcterms:modified>
</cp:coreProperties>
</file>