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38"/>
  </p:notesMasterIdLst>
  <p:handoutMasterIdLst>
    <p:handoutMasterId r:id="rId39"/>
  </p:handoutMasterIdLst>
  <p:sldIdLst>
    <p:sldId id="325" r:id="rId2"/>
    <p:sldId id="326" r:id="rId3"/>
    <p:sldId id="327" r:id="rId4"/>
    <p:sldId id="328" r:id="rId5"/>
    <p:sldId id="329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37" r:id="rId14"/>
    <p:sldId id="338" r:id="rId15"/>
    <p:sldId id="339" r:id="rId16"/>
    <p:sldId id="340" r:id="rId17"/>
    <p:sldId id="341" r:id="rId18"/>
    <p:sldId id="344" r:id="rId19"/>
    <p:sldId id="342" r:id="rId20"/>
    <p:sldId id="343" r:id="rId21"/>
    <p:sldId id="345" r:id="rId22"/>
    <p:sldId id="346" r:id="rId23"/>
    <p:sldId id="347" r:id="rId24"/>
    <p:sldId id="348" r:id="rId25"/>
    <p:sldId id="349" r:id="rId26"/>
    <p:sldId id="350" r:id="rId27"/>
    <p:sldId id="351" r:id="rId28"/>
    <p:sldId id="352" r:id="rId29"/>
    <p:sldId id="353" r:id="rId30"/>
    <p:sldId id="354" r:id="rId31"/>
    <p:sldId id="355" r:id="rId32"/>
    <p:sldId id="356" r:id="rId33"/>
    <p:sldId id="357" r:id="rId34"/>
    <p:sldId id="358" r:id="rId35"/>
    <p:sldId id="359" r:id="rId36"/>
    <p:sldId id="360" r:id="rId3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20396D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6452" autoAdjust="0"/>
  </p:normalViewPr>
  <p:slideViewPr>
    <p:cSldViewPr>
      <p:cViewPr varScale="1">
        <p:scale>
          <a:sx n="113" d="100"/>
          <a:sy n="113" d="100"/>
        </p:scale>
        <p:origin x="145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633A84-D730-4DB1-B585-7559B92CE5D8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669EC8-97E7-4C24-A864-1853E7508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857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2C5A2EE-74B4-4329-B2EC-6DFE0575E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556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B423FDA-5E55-412D-A969-8A36BA1ADA92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665088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034637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073693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719391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867094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453181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342409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822449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190534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771159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7357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49467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337548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206319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539301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026928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8216367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5942252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9804218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419005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6616787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374571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808964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7904251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0677752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6694083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5976701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2512848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9161012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290660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5974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979170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738462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987492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638037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20408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1143000"/>
            <a:ext cx="7772400" cy="553998"/>
          </a:xfrm>
        </p:spPr>
        <p:txBody>
          <a:bodyPr lIns="0" tIns="0" rIns="0" bIns="0" anchor="t" anchorCtr="0">
            <a:spAutoFit/>
          </a:bodyPr>
          <a:lstStyle>
            <a:lvl1pPr>
              <a:defRPr sz="3600" b="1" i="0" baseline="0">
                <a:solidFill>
                  <a:srgbClr val="000099"/>
                </a:solidFill>
              </a:defRPr>
            </a:lvl1pPr>
          </a:lstStyle>
          <a:p>
            <a:r>
              <a:rPr lang="en-US" dirty="0" smtClean="0"/>
              <a:t>Chapter number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 smtClean="0">
              <a:latin typeface="Times New Roman"/>
            </a:endParaRP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C12,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387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20006"/>
            <a:ext cx="7315200" cy="369332"/>
          </a:xfrm>
        </p:spPr>
        <p:txBody>
          <a:bodyPr lIns="0" tIns="0" rIns="0" bIns="0">
            <a:spAutoFit/>
          </a:bodyPr>
          <a:lstStyle>
            <a:lvl1pPr algn="l">
              <a:defRPr sz="2400" b="1">
                <a:solidFill>
                  <a:srgbClr val="00009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 smtClean="0">
              <a:latin typeface="Times New Roman"/>
            </a:endParaRP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C1,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143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rgbClr val="20396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2"/>
          </p:nvPr>
        </p:nvSpPr>
        <p:spPr bwMode="auto">
          <a:xfrm>
            <a:off x="2743200" y="6248400"/>
            <a:ext cx="3657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800" b="1" i="1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76200" y="6248400"/>
            <a:ext cx="2743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50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Arial Narrow" pitchFamily="34" charset="0"/>
              </a:defRPr>
            </a:lvl1pPr>
          </a:lstStyle>
          <a:p>
            <a:pPr algn="l">
              <a:defRPr/>
            </a:pPr>
            <a:endParaRPr lang="en-US" sz="1400" dirty="0" smtClean="0">
              <a:latin typeface="Times New Roman"/>
            </a:endParaRP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C12,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30" y="6397412"/>
            <a:ext cx="1228170" cy="2319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3" r:id="rId2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3.emf"/><Relationship Id="rId5" Type="http://schemas.openxmlformats.org/officeDocument/2006/relationships/oleObject" Target="../embeddings/Microsoft_Word_97_-_2003_Document10.doc"/><Relationship Id="rId4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4.emf"/><Relationship Id="rId5" Type="http://schemas.openxmlformats.org/officeDocument/2006/relationships/oleObject" Target="../embeddings/Microsoft_Word_97_-_2003_Document11.doc"/><Relationship Id="rId4" Type="http://schemas.openxmlformats.org/officeDocument/2006/relationships/oleObject" Target="../embeddings/oleObject1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5.emf"/><Relationship Id="rId5" Type="http://schemas.openxmlformats.org/officeDocument/2006/relationships/oleObject" Target="../embeddings/Microsoft_Word_97_-_2003_Document12.doc"/><Relationship Id="rId4" Type="http://schemas.openxmlformats.org/officeDocument/2006/relationships/oleObject" Target="../embeddings/oleObject1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6.emf"/><Relationship Id="rId5" Type="http://schemas.openxmlformats.org/officeDocument/2006/relationships/oleObject" Target="../embeddings/Microsoft_Word_97_-_2003_Document13.doc"/><Relationship Id="rId4" Type="http://schemas.openxmlformats.org/officeDocument/2006/relationships/oleObject" Target="../embeddings/oleObject1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17.emf"/><Relationship Id="rId5" Type="http://schemas.openxmlformats.org/officeDocument/2006/relationships/oleObject" Target="../embeddings/Microsoft_Word_97_-_2003_Document14.doc"/><Relationship Id="rId4" Type="http://schemas.openxmlformats.org/officeDocument/2006/relationships/oleObject" Target="../embeddings/oleObject1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8.emf"/><Relationship Id="rId5" Type="http://schemas.openxmlformats.org/officeDocument/2006/relationships/oleObject" Target="../embeddings/Microsoft_Word_97_-_2003_Document15.doc"/><Relationship Id="rId4" Type="http://schemas.openxmlformats.org/officeDocument/2006/relationships/oleObject" Target="../embeddings/oleObject1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9.emf"/><Relationship Id="rId5" Type="http://schemas.openxmlformats.org/officeDocument/2006/relationships/oleObject" Target="../embeddings/Microsoft_Word_97_-_2003_Document16.doc"/><Relationship Id="rId4" Type="http://schemas.openxmlformats.org/officeDocument/2006/relationships/oleObject" Target="../embeddings/oleObject16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20.emf"/><Relationship Id="rId5" Type="http://schemas.openxmlformats.org/officeDocument/2006/relationships/oleObject" Target="../embeddings/Microsoft_Word_97_-_2003_Document17.doc"/><Relationship Id="rId4" Type="http://schemas.openxmlformats.org/officeDocument/2006/relationships/oleObject" Target="../embeddings/oleObject17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Word_97_-_2003_Document2.doc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21.emf"/><Relationship Id="rId5" Type="http://schemas.openxmlformats.org/officeDocument/2006/relationships/oleObject" Target="../embeddings/Microsoft_Word_97_-_2003_Document18.doc"/><Relationship Id="rId4" Type="http://schemas.openxmlformats.org/officeDocument/2006/relationships/oleObject" Target="../embeddings/oleObject18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24.emf"/><Relationship Id="rId5" Type="http://schemas.openxmlformats.org/officeDocument/2006/relationships/oleObject" Target="../embeddings/Microsoft_Word_97_-_2003_Document19.doc"/><Relationship Id="rId4" Type="http://schemas.openxmlformats.org/officeDocument/2006/relationships/oleObject" Target="../embeddings/oleObject19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25.emf"/><Relationship Id="rId5" Type="http://schemas.openxmlformats.org/officeDocument/2006/relationships/oleObject" Target="../embeddings/Microsoft_Word_97_-_2003_Document20.doc"/><Relationship Id="rId4" Type="http://schemas.openxmlformats.org/officeDocument/2006/relationships/oleObject" Target="../embeddings/oleObject20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26.emf"/><Relationship Id="rId5" Type="http://schemas.openxmlformats.org/officeDocument/2006/relationships/oleObject" Target="../embeddings/Microsoft_Word_97_-_2003_Document21.doc"/><Relationship Id="rId4" Type="http://schemas.openxmlformats.org/officeDocument/2006/relationships/oleObject" Target="../embeddings/oleObject21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27.emf"/><Relationship Id="rId5" Type="http://schemas.openxmlformats.org/officeDocument/2006/relationships/oleObject" Target="../embeddings/Microsoft_Word_97_-_2003_Document22.doc"/><Relationship Id="rId4" Type="http://schemas.openxmlformats.org/officeDocument/2006/relationships/oleObject" Target="../embeddings/oleObject22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28.emf"/><Relationship Id="rId5" Type="http://schemas.openxmlformats.org/officeDocument/2006/relationships/oleObject" Target="../embeddings/Microsoft_Word_97_-_2003_Document23.doc"/><Relationship Id="rId4" Type="http://schemas.openxmlformats.org/officeDocument/2006/relationships/oleObject" Target="../embeddings/oleObject23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29.emf"/><Relationship Id="rId5" Type="http://schemas.openxmlformats.org/officeDocument/2006/relationships/oleObject" Target="../embeddings/Microsoft_Word_97_-_2003_Document24.doc"/><Relationship Id="rId4" Type="http://schemas.openxmlformats.org/officeDocument/2006/relationships/oleObject" Target="../embeddings/oleObject24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30.emf"/><Relationship Id="rId5" Type="http://schemas.openxmlformats.org/officeDocument/2006/relationships/oleObject" Target="../embeddings/Microsoft_Word_97_-_2003_Document25.doc"/><Relationship Id="rId4" Type="http://schemas.openxmlformats.org/officeDocument/2006/relationships/oleObject" Target="../embeddings/oleObject25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oleObject" Target="../embeddings/Microsoft_Word_97_-_2003_Document3.doc"/><Relationship Id="rId4" Type="http://schemas.openxmlformats.org/officeDocument/2006/relationships/oleObject" Target="../embeddings/oleObject3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31.emf"/><Relationship Id="rId5" Type="http://schemas.openxmlformats.org/officeDocument/2006/relationships/oleObject" Target="../embeddings/Microsoft_Word_97_-_2003_Document26.doc"/><Relationship Id="rId4" Type="http://schemas.openxmlformats.org/officeDocument/2006/relationships/oleObject" Target="../embeddings/oleObject26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32.emf"/><Relationship Id="rId5" Type="http://schemas.openxmlformats.org/officeDocument/2006/relationships/oleObject" Target="../embeddings/Microsoft_Word_97_-_2003_Document27.doc"/><Relationship Id="rId4" Type="http://schemas.openxmlformats.org/officeDocument/2006/relationships/oleObject" Target="../embeddings/oleObject27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33.emf"/><Relationship Id="rId5" Type="http://schemas.openxmlformats.org/officeDocument/2006/relationships/oleObject" Target="../embeddings/Microsoft_Word_97_-_2003_Document28.doc"/><Relationship Id="rId4" Type="http://schemas.openxmlformats.org/officeDocument/2006/relationships/oleObject" Target="../embeddings/oleObject28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34.emf"/><Relationship Id="rId5" Type="http://schemas.openxmlformats.org/officeDocument/2006/relationships/oleObject" Target="../embeddings/Microsoft_Word_97_-_2003_Document29.doc"/><Relationship Id="rId4" Type="http://schemas.openxmlformats.org/officeDocument/2006/relationships/oleObject" Target="../embeddings/oleObject29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35.emf"/><Relationship Id="rId5" Type="http://schemas.openxmlformats.org/officeDocument/2006/relationships/oleObject" Target="../embeddings/Microsoft_Word_97_-_2003_Document30.doc"/><Relationship Id="rId4" Type="http://schemas.openxmlformats.org/officeDocument/2006/relationships/oleObject" Target="../embeddings/oleObject30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36.emf"/><Relationship Id="rId5" Type="http://schemas.openxmlformats.org/officeDocument/2006/relationships/oleObject" Target="../embeddings/Microsoft_Word_97_-_2003_Document31.doc"/><Relationship Id="rId4" Type="http://schemas.openxmlformats.org/officeDocument/2006/relationships/oleObject" Target="../embeddings/oleObject31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6" Type="http://schemas.openxmlformats.org/officeDocument/2006/relationships/image" Target="../media/image37.emf"/><Relationship Id="rId5" Type="http://schemas.openxmlformats.org/officeDocument/2006/relationships/oleObject" Target="../embeddings/Microsoft_Word_97_-_2003_Document32.doc"/><Relationship Id="rId4" Type="http://schemas.openxmlformats.org/officeDocument/2006/relationships/oleObject" Target="../embeddings/oleObject3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emf"/><Relationship Id="rId5" Type="http://schemas.openxmlformats.org/officeDocument/2006/relationships/oleObject" Target="../embeddings/Microsoft_Word_97_-_2003_Document4.doc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emf"/><Relationship Id="rId5" Type="http://schemas.openxmlformats.org/officeDocument/2006/relationships/oleObject" Target="../embeddings/Microsoft_Word_97_-_2003_Document5.doc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7.emf"/><Relationship Id="rId5" Type="http://schemas.openxmlformats.org/officeDocument/2006/relationships/oleObject" Target="../embeddings/Microsoft_Word_97_-_2003_Document6.doc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8.emf"/><Relationship Id="rId5" Type="http://schemas.openxmlformats.org/officeDocument/2006/relationships/oleObject" Target="../embeddings/Microsoft_Word_97_-_2003_Document7.doc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9.emf"/><Relationship Id="rId5" Type="http://schemas.openxmlformats.org/officeDocument/2006/relationships/oleObject" Target="../embeddings/Microsoft_Word_97_-_2003_Document8.doc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0.emf"/><Relationship Id="rId5" Type="http://schemas.openxmlformats.org/officeDocument/2006/relationships/oleObject" Target="../embeddings/Microsoft_Word_97_-_2003_Document9.doc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12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C12, Slide </a:t>
            </a:r>
            <a:fld id="{85F9EB56-AB3B-4838-8220-07BE7FEE0937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1331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6605398"/>
              </p:ext>
            </p:extLst>
          </p:nvPr>
        </p:nvGraphicFramePr>
        <p:xfrm>
          <a:off x="914400" y="1600200"/>
          <a:ext cx="7467600" cy="2439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" r:id="rId5" imgW="7434851" imgH="2438727" progId="Word.Document.8">
                  <p:embed/>
                </p:oleObj>
              </mc:Choice>
              <mc:Fallback>
                <p:oleObj name="Document" r:id="rId5" imgW="7434851" imgH="243872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600200"/>
                        <a:ext cx="7467600" cy="2439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152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session tracking is difficult with HTTP</a:t>
            </a:r>
            <a:endParaRPr lang="en-US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C12, Slide </a:t>
            </a:r>
            <a:fld id="{85F9EB56-AB3B-4838-8220-07BE7FEE0937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10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1766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219200"/>
            <a:ext cx="7315200" cy="353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99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PHP keeps track of sessions</a:t>
            </a:r>
            <a:endParaRPr lang="en-US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C12, Slide </a:t>
            </a:r>
            <a:fld id="{85F9EB56-AB3B-4838-8220-07BE7FEE0937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16287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154113"/>
            <a:ext cx="7263903" cy="3646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40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Key terms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C12, Slide </a:t>
            </a:r>
            <a:fld id="{85F9EB56-AB3B-4838-8220-07BE7FEE0937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12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7891" name="Object 3"/>
          <p:cNvGraphicFramePr>
            <a:graphicFrameLocks noChangeAspect="1"/>
          </p:cNvGraphicFramePr>
          <p:nvPr>
            <p:extLst/>
          </p:nvPr>
        </p:nvGraphicFramePr>
        <p:xfrm>
          <a:off x="914400" y="1128807"/>
          <a:ext cx="7434851" cy="21477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Document" r:id="rId5" imgW="7434851" imgH="2147793" progId="Word.Document.8">
                  <p:embed/>
                </p:oleObj>
              </mc:Choice>
              <mc:Fallback>
                <p:oleObj name="Document" r:id="rId5" imgW="7434851" imgH="214779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28807"/>
                        <a:ext cx="7434851" cy="21477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079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function to start a session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C12, Slide </a:t>
            </a:r>
            <a:fld id="{85F9EB56-AB3B-4838-8220-07BE7FEE0937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13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789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6415597"/>
              </p:ext>
            </p:extLst>
          </p:nvPr>
        </p:nvGraphicFramePr>
        <p:xfrm>
          <a:off x="914400" y="1107739"/>
          <a:ext cx="7434851" cy="18640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Document" r:id="rId5" imgW="7434851" imgH="1864061" progId="Word.Document.8">
                  <p:embed/>
                </p:oleObj>
              </mc:Choice>
              <mc:Fallback>
                <p:oleObj name="Document" r:id="rId5" imgW="7434851" imgH="18640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07739"/>
                        <a:ext cx="7434851" cy="18640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824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session_set_cookie_params() function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C12, Slide </a:t>
            </a:r>
            <a:fld id="{85F9EB56-AB3B-4838-8220-07BE7FEE0937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14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891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3919277"/>
              </p:ext>
            </p:extLst>
          </p:nvPr>
        </p:nvGraphicFramePr>
        <p:xfrm>
          <a:off x="914400" y="1144588"/>
          <a:ext cx="7288213" cy="227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Document" r:id="rId5" imgW="7301323" imgH="2280298" progId="Word.Document.8">
                  <p:embed/>
                </p:oleObj>
              </mc:Choice>
              <mc:Fallback>
                <p:oleObj name="Document" r:id="rId5" imgW="7301323" imgH="228029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4588"/>
                        <a:ext cx="7288213" cy="227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88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set and get scalar variables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C12, Slide </a:t>
            </a:r>
            <a:fld id="{85F9EB56-AB3B-4838-8220-07BE7FEE0937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15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9939" name="Object 3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321550" cy="189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name="Document" r:id="rId5" imgW="7301323" imgH="1899348" progId="Word.Document.8">
                  <p:embed/>
                </p:oleObj>
              </mc:Choice>
              <mc:Fallback>
                <p:oleObj name="Document" r:id="rId5" imgW="7301323" imgH="189934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21550" cy="1893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300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set and get arrays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C12, Slide </a:t>
            </a:r>
            <a:fld id="{85F9EB56-AB3B-4838-8220-07BE7FEE0937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16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066800"/>
          <a:ext cx="7321550" cy="403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Document" r:id="rId5" imgW="7301323" imgH="4039220" progId="Word.Document.8">
                  <p:embed/>
                </p:oleObj>
              </mc:Choice>
              <mc:Fallback>
                <p:oleObj name="Document" r:id="rId5" imgW="7301323" imgH="40392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66800"/>
                        <a:ext cx="7321550" cy="4030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8696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remove variables from a session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C12, Slide </a:t>
            </a:r>
            <a:fld id="{85F9EB56-AB3B-4838-8220-07BE7FEE0937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17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6322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54112"/>
          <a:ext cx="7321550" cy="189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Document" r:id="rId5" imgW="7301323" imgH="1899348" progId="Word.Document.8">
                  <p:embed/>
                </p:oleObj>
              </mc:Choice>
              <mc:Fallback>
                <p:oleObj name="Document" r:id="rId5" imgW="7301323" imgH="189934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54112"/>
                        <a:ext cx="7321550" cy="1893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968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Functions to manage sessions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C12, Slide </a:t>
            </a:r>
            <a:fld id="{85F9EB56-AB3B-4838-8220-07BE7FEE0937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18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93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1892052"/>
              </p:ext>
            </p:extLst>
          </p:nvPr>
        </p:nvGraphicFramePr>
        <p:xfrm>
          <a:off x="914400" y="1127125"/>
          <a:ext cx="7288213" cy="419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7" name="Document" r:id="rId5" imgW="7301323" imgH="4213131" progId="Word.Document.8">
                  <p:embed/>
                </p:oleObj>
              </mc:Choice>
              <mc:Fallback>
                <p:oleObj name="Document" r:id="rId5" imgW="7301323" imgH="421313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27125"/>
                        <a:ext cx="7288213" cy="419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593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function to end a session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C12, Slide </a:t>
            </a:r>
            <a:fld id="{85F9EB56-AB3B-4838-8220-07BE7FEE0937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19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73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3846198"/>
              </p:ext>
            </p:extLst>
          </p:nvPr>
        </p:nvGraphicFramePr>
        <p:xfrm>
          <a:off x="914400" y="1082675"/>
          <a:ext cx="7288213" cy="188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name="Document" r:id="rId5" imgW="7301323" imgH="1896107" progId="Word.Document.8">
                  <p:embed/>
                </p:oleObj>
              </mc:Choice>
              <mc:Fallback>
                <p:oleObj name="Document" r:id="rId5" imgW="7301323" imgH="189610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82675"/>
                        <a:ext cx="7288213" cy="188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266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C12, Slide </a:t>
            </a:r>
            <a:fld id="{85F9EB56-AB3B-4838-8220-07BE7FEE0937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2765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757944"/>
              </p:ext>
            </p:extLst>
          </p:nvPr>
        </p:nvGraphicFramePr>
        <p:xfrm>
          <a:off x="914400" y="1066800"/>
          <a:ext cx="7288213" cy="435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Document" r:id="rId5" imgW="7301323" imgH="4374801" progId="Word.Document.8">
                  <p:embed/>
                </p:oleObj>
              </mc:Choice>
              <mc:Fallback>
                <p:oleObj name="Document" r:id="rId5" imgW="7301323" imgH="437480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66800"/>
                        <a:ext cx="7288213" cy="4357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920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Delete the session cookie from the browser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C12, Slide </a:t>
            </a:r>
            <a:fld id="{85F9EB56-AB3B-4838-8220-07BE7FEE0937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20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8370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399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3" name="Document" r:id="rId5" imgW="7301323" imgH="4010414" progId="Word.Document.8">
                  <p:embed/>
                </p:oleObj>
              </mc:Choice>
              <mc:Fallback>
                <p:oleObj name="Document" r:id="rId5" imgW="7301323" imgH="401041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3994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942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Add Item page</a:t>
            </a: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C12, Slide </a:t>
            </a:r>
            <a:fld id="{85F9EB56-AB3B-4838-8220-07BE7FEE0937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9114" y="1219205"/>
            <a:ext cx="6910486" cy="385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07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Cart page</a:t>
            </a: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C12, Slide </a:t>
            </a:r>
            <a:fld id="{85F9EB56-AB3B-4838-8220-07BE7FEE0937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22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9114" y="1219206"/>
            <a:ext cx="6910486" cy="385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62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index.php file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C12, Slide </a:t>
            </a:r>
            <a:fld id="{85F9EB56-AB3B-4838-8220-07BE7FEE0937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23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7586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31888"/>
          <a:ext cx="7288213" cy="4811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9" name="Document" r:id="rId5" imgW="7301323" imgH="4832085" progId="Word.Document.8">
                  <p:embed/>
                </p:oleObj>
              </mc:Choice>
              <mc:Fallback>
                <p:oleObj name="Document" r:id="rId5" imgW="7301323" imgH="483208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31888"/>
                        <a:ext cx="7288213" cy="4811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807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index.php file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C12, Slide </a:t>
            </a:r>
            <a:fld id="{85F9EB56-AB3B-4838-8220-07BE7FEE0937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24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8610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04900"/>
          <a:ext cx="7288213" cy="521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3" name="Document" r:id="rId5" imgW="7301323" imgH="5232838" progId="Word.Document.8">
                  <p:embed/>
                </p:oleObj>
              </mc:Choice>
              <mc:Fallback>
                <p:oleObj name="Document" r:id="rId5" imgW="7301323" imgH="523283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04900"/>
                        <a:ext cx="7288213" cy="5219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636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index.php file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C12, Slide </a:t>
            </a:r>
            <a:fld id="{85F9EB56-AB3B-4838-8220-07BE7FEE0937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25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9634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22362"/>
          <a:ext cx="7300913" cy="527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7" name="Document" r:id="rId5" imgW="7301323" imgH="5298370" progId="Word.Document.8">
                  <p:embed/>
                </p:oleObj>
              </mc:Choice>
              <mc:Fallback>
                <p:oleObj name="Document" r:id="rId5" imgW="7301323" imgH="529837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22362"/>
                        <a:ext cx="7300913" cy="527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153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cart.php file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C12, Slide </a:t>
            </a:r>
            <a:fld id="{85F9EB56-AB3B-4838-8220-07BE7FEE0937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26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0658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31887"/>
          <a:ext cx="7321550" cy="344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1" name="Document" r:id="rId5" imgW="7301323" imgH="3447991" progId="Word.Document.8">
                  <p:embed/>
                </p:oleObj>
              </mc:Choice>
              <mc:Fallback>
                <p:oleObj name="Document" r:id="rId5" imgW="7301323" imgH="344799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31887"/>
                        <a:ext cx="7321550" cy="344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70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cart.php file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C12, Slide </a:t>
            </a:r>
            <a:fld id="{85F9EB56-AB3B-4838-8220-07BE7FEE0937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27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1682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33475"/>
          <a:ext cx="7321550" cy="320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5" name="Document" r:id="rId5" imgW="7301323" imgH="3216109" progId="Word.Document.8">
                  <p:embed/>
                </p:oleObj>
              </mc:Choice>
              <mc:Fallback>
                <p:oleObj name="Document" r:id="rId5" imgW="7301323" imgH="321610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33475"/>
                        <a:ext cx="7321550" cy="320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193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cart.php file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C12, Slide </a:t>
            </a:r>
            <a:fld id="{85F9EB56-AB3B-4838-8220-07BE7FEE0937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28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2706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30300"/>
          <a:ext cx="7288213" cy="412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8" name="Document" r:id="rId5" imgW="7301323" imgH="4144359" progId="Word.Document.8">
                  <p:embed/>
                </p:oleObj>
              </mc:Choice>
              <mc:Fallback>
                <p:oleObj name="Document" r:id="rId5" imgW="7301323" imgH="414435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30300"/>
                        <a:ext cx="7288213" cy="412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042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cart.php file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C12, Slide </a:t>
            </a:r>
            <a:fld id="{85F9EB56-AB3B-4838-8220-07BE7FEE0937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29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3730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293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2" name="Document" r:id="rId5" imgW="7301323" imgH="2949660" progId="Word.Document.8">
                  <p:embed/>
                </p:oleObj>
              </mc:Choice>
              <mc:Fallback>
                <p:oleObj name="Document" r:id="rId5" imgW="7301323" imgH="29496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293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4399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 of cookies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C12, Slide </a:t>
            </a:r>
            <a:fld id="{85F9EB56-AB3B-4838-8220-07BE7FEE0937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28675" name="Object 3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413625" cy="196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Document" r:id="rId5" imgW="7434851" imgH="1969201" progId="Word.Document.8">
                  <p:embed/>
                </p:oleObj>
              </mc:Choice>
              <mc:Fallback>
                <p:oleObj name="Document" r:id="rId5" imgW="7434851" imgH="196920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413625" cy="1960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897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add_item_view.php file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C12, Slide </a:t>
            </a:r>
            <a:fld id="{85F9EB56-AB3B-4838-8220-07BE7FEE0937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30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4754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35063"/>
          <a:ext cx="7288213" cy="3665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6" name="Document" r:id="rId5" imgW="7301323" imgH="3678074" progId="Word.Document.8">
                  <p:embed/>
                </p:oleObj>
              </mc:Choice>
              <mc:Fallback>
                <p:oleObj name="Document" r:id="rId5" imgW="7301323" imgH="367807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35063"/>
                        <a:ext cx="7288213" cy="3665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425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add_item_view.php file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C12, Slide </a:t>
            </a:r>
            <a:fld id="{85F9EB56-AB3B-4838-8220-07BE7FEE0937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5778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25538"/>
          <a:ext cx="7288213" cy="458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0" name="Document" r:id="rId5" imgW="7301323" imgH="4606323" progId="Word.Document.8">
                  <p:embed/>
                </p:oleObj>
              </mc:Choice>
              <mc:Fallback>
                <p:oleObj name="Document" r:id="rId5" imgW="7301323" imgH="460632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25538"/>
                        <a:ext cx="7288213" cy="4589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344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add_item_view.php file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C12, Slide </a:t>
            </a:r>
            <a:fld id="{85F9EB56-AB3B-4838-8220-07BE7FEE0937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32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6802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23950"/>
          <a:ext cx="7288213" cy="481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4" name="Document" r:id="rId5" imgW="7301323" imgH="4838206" progId="Word.Document.8">
                  <p:embed/>
                </p:oleObj>
              </mc:Choice>
              <mc:Fallback>
                <p:oleObj name="Document" r:id="rId5" imgW="7301323" imgH="483820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23950"/>
                        <a:ext cx="7288213" cy="4819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644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cart_view.php file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C12, Slide </a:t>
            </a:r>
            <a:fld id="{85F9EB56-AB3B-4838-8220-07BE7FEE0937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33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7826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35063"/>
          <a:ext cx="7288213" cy="3665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8" name="Document" r:id="rId5" imgW="7301323" imgH="3676633" progId="Word.Document.8">
                  <p:embed/>
                </p:oleObj>
              </mc:Choice>
              <mc:Fallback>
                <p:oleObj name="Document" r:id="rId5" imgW="7301323" imgH="367663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35063"/>
                        <a:ext cx="7288213" cy="3665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396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cart_view.php file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C12, Slide </a:t>
            </a:r>
            <a:fld id="{85F9EB56-AB3B-4838-8220-07BE7FEE0937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34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8850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08075"/>
          <a:ext cx="7288213" cy="407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2" name="Document" r:id="rId5" imgW="7301323" imgH="4089629" progId="Word.Document.8">
                  <p:embed/>
                </p:oleObj>
              </mc:Choice>
              <mc:Fallback>
                <p:oleObj name="Document" r:id="rId5" imgW="7301323" imgH="408962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08075"/>
                        <a:ext cx="7288213" cy="407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892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cart_view.php file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C12, Slide </a:t>
            </a:r>
            <a:fld id="{85F9EB56-AB3B-4838-8220-07BE7FEE0937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35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9874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17600"/>
          <a:ext cx="7288213" cy="520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6" name="Document" r:id="rId5" imgW="7301323" imgH="5229958" progId="Word.Document.8">
                  <p:embed/>
                </p:oleObj>
              </mc:Choice>
              <mc:Fallback>
                <p:oleObj name="Document" r:id="rId5" imgW="7301323" imgH="522995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17600"/>
                        <a:ext cx="7288213" cy="520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003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cart_view.php file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C12, Slide </a:t>
            </a:r>
            <a:fld id="{85F9EB56-AB3B-4838-8220-07BE7FEE0937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36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80898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526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0" name="Document" r:id="rId5" imgW="7301323" imgH="5278567" progId="Word.Document.8">
                  <p:embed/>
                </p:oleObj>
              </mc:Choice>
              <mc:Fallback>
                <p:oleObj name="Document" r:id="rId5" imgW="7301323" imgH="527856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5260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220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cookies work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C12, Slide </a:t>
            </a:r>
            <a:fld id="{85F9EB56-AB3B-4838-8220-07BE7FEE0937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>
            <p:extLst/>
          </p:nvPr>
        </p:nvGraphicFramePr>
        <p:xfrm>
          <a:off x="914400" y="1147763"/>
          <a:ext cx="7413625" cy="502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Document" r:id="rId5" imgW="7434851" imgH="5042363" progId="Word.Document.8">
                  <p:embed/>
                </p:oleObj>
              </mc:Choice>
              <mc:Fallback>
                <p:oleObj name="Document" r:id="rId5" imgW="7434851" imgH="504236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413625" cy="5024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11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syntax of the setcookie() function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C12, Slide </a:t>
            </a:r>
            <a:fld id="{85F9EB56-AB3B-4838-8220-07BE7FEE0937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5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07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0918925"/>
              </p:ext>
            </p:extLst>
          </p:nvPr>
        </p:nvGraphicFramePr>
        <p:xfrm>
          <a:off x="914400" y="1147763"/>
          <a:ext cx="7226300" cy="465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Document" r:id="rId5" imgW="7301323" imgH="4717584" progId="Word.Document.8">
                  <p:embed/>
                </p:oleObj>
              </mc:Choice>
              <mc:Fallback>
                <p:oleObj name="Document" r:id="rId5" imgW="7301323" imgH="471758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226300" cy="4652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848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Key terms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C12, Slide </a:t>
            </a:r>
            <a:fld id="{85F9EB56-AB3B-4838-8220-07BE7FEE0937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6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174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2897517"/>
              </p:ext>
            </p:extLst>
          </p:nvPr>
        </p:nvGraphicFramePr>
        <p:xfrm>
          <a:off x="914400" y="1103313"/>
          <a:ext cx="3944938" cy="162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Document" r:id="rId5" imgW="3957657" imgH="1631099" progId="Word.Document.8">
                  <p:embed/>
                </p:oleObj>
              </mc:Choice>
              <mc:Fallback>
                <p:oleObj name="Document" r:id="rId5" imgW="3957657" imgH="163109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03313"/>
                        <a:ext cx="3944938" cy="162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989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enable or disable cookies in Chrome 59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C12, Slide </a:t>
            </a:r>
            <a:fld id="{85F9EB56-AB3B-4838-8220-07BE7FEE0937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7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277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505740"/>
              </p:ext>
            </p:extLst>
          </p:nvPr>
        </p:nvGraphicFramePr>
        <p:xfrm>
          <a:off x="914400" y="1147763"/>
          <a:ext cx="7226300" cy="2770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Document" r:id="rId5" imgW="7301323" imgH="2809234" progId="Word.Document.8">
                  <p:embed/>
                </p:oleObj>
              </mc:Choice>
              <mc:Fallback>
                <p:oleObj name="Document" r:id="rId5" imgW="7301323" imgH="280923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226300" cy="2770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221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enable or disable cookies in IE 11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C12, Slide </a:t>
            </a:r>
            <a:fld id="{85F9EB56-AB3B-4838-8220-07BE7FEE0937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8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3795" name="Object 3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310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Document" r:id="rId5" imgW="7301323" imgH="3118531" progId="Word.Document.8">
                  <p:embed/>
                </p:oleObj>
              </mc:Choice>
              <mc:Fallback>
                <p:oleObj name="Document" r:id="rId5" imgW="7301323" imgH="311853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310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129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reset default security settings in IE 11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C12, Slide </a:t>
            </a:r>
            <a:fld id="{85F9EB56-AB3B-4838-8220-07BE7FEE0937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9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4819" name="Object 3"/>
          <p:cNvGraphicFramePr>
            <a:graphicFrameLocks noChangeAspect="1"/>
          </p:cNvGraphicFramePr>
          <p:nvPr>
            <p:extLst/>
          </p:nvPr>
        </p:nvGraphicFramePr>
        <p:xfrm>
          <a:off x="914400" y="1124394"/>
          <a:ext cx="7301323" cy="19998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Document" r:id="rId5" imgW="7301323" imgH="1999806" progId="Word.Document.8">
                  <p:embed/>
                </p:oleObj>
              </mc:Choice>
              <mc:Fallback>
                <p:oleObj name="Document" r:id="rId5" imgW="7301323" imgH="199980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24394"/>
                        <a:ext cx="7301323" cy="19998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093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 slides_with_titles_logo">
  <a:themeElements>
    <a:clrScheme name="Master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aster slides_with_titles_logo.potx" id="{A566EAD1-5301-4E82-B695-AE6CEDC689A7}" vid="{1E1230F9-0392-41B6-A911-5D34D5426BD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slides_with_titles_logo</Template>
  <TotalTime>26</TotalTime>
  <Words>979</Words>
  <Application>Microsoft Office PowerPoint</Application>
  <PresentationFormat>On-screen Show (4:3)</PresentationFormat>
  <Paragraphs>181</Paragraphs>
  <Slides>36</Slides>
  <Notes>36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Arial Narrow</vt:lpstr>
      <vt:lpstr>Times New Roman</vt:lpstr>
      <vt:lpstr>Master slides_with_titles_logo</vt:lpstr>
      <vt:lpstr>Document</vt:lpstr>
      <vt:lpstr>Chapter 12</vt:lpstr>
      <vt:lpstr>Objectives</vt:lpstr>
      <vt:lpstr>Examples of cookies</vt:lpstr>
      <vt:lpstr>How cookies work</vt:lpstr>
      <vt:lpstr>The syntax of the setcookie() function</vt:lpstr>
      <vt:lpstr>Key terms</vt:lpstr>
      <vt:lpstr>How to enable or disable cookies in Chrome 59</vt:lpstr>
      <vt:lpstr>How to enable or disable cookies in IE 11</vt:lpstr>
      <vt:lpstr>How to reset default security settings in IE 11</vt:lpstr>
      <vt:lpstr>Why session tracking is difficult with HTTP</vt:lpstr>
      <vt:lpstr>How PHP keeps track of sessions</vt:lpstr>
      <vt:lpstr>Key terms</vt:lpstr>
      <vt:lpstr>A function to start a session</vt:lpstr>
      <vt:lpstr>The session_set_cookie_params() function</vt:lpstr>
      <vt:lpstr>How to set and get scalar variables</vt:lpstr>
      <vt:lpstr>How to set and get arrays</vt:lpstr>
      <vt:lpstr>How to remove variables from a session</vt:lpstr>
      <vt:lpstr>Functions to manage sessions</vt:lpstr>
      <vt:lpstr>A function to end a session</vt:lpstr>
      <vt:lpstr>Delete the session cookie from the browser</vt:lpstr>
      <vt:lpstr>The Add Item page</vt:lpstr>
      <vt:lpstr>The Cart page</vt:lpstr>
      <vt:lpstr>The index.php file</vt:lpstr>
      <vt:lpstr>The index.php file (continued)</vt:lpstr>
      <vt:lpstr>The index.php file (continued)</vt:lpstr>
      <vt:lpstr>The cart.php file</vt:lpstr>
      <vt:lpstr>The cart.php file (continued)</vt:lpstr>
      <vt:lpstr>The cart.php file (continued)</vt:lpstr>
      <vt:lpstr>The cart.php file (continued)</vt:lpstr>
      <vt:lpstr>The add_item_view.php file</vt:lpstr>
      <vt:lpstr>The add_item_view.php file (continued)</vt:lpstr>
      <vt:lpstr>The add_item_view.php file (continued)</vt:lpstr>
      <vt:lpstr>The cart_view.php file</vt:lpstr>
      <vt:lpstr>The cart_view.php file (continued)</vt:lpstr>
      <vt:lpstr>The cart_view.php file (continued)</vt:lpstr>
      <vt:lpstr>The cart_view.php file (continued)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Boehm</dc:creator>
  <cp:lastModifiedBy>Anne Boehm</cp:lastModifiedBy>
  <cp:revision>5</cp:revision>
  <cp:lastPrinted>2016-01-14T23:03:16Z</cp:lastPrinted>
  <dcterms:created xsi:type="dcterms:W3CDTF">2017-08-18T22:12:34Z</dcterms:created>
  <dcterms:modified xsi:type="dcterms:W3CDTF">2017-09-15T22:39:36Z</dcterms:modified>
</cp:coreProperties>
</file>