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59"/>
  </p:notesMasterIdLst>
  <p:handoutMasterIdLst>
    <p:handoutMasterId r:id="rId60"/>
  </p:handoutMasterIdLst>
  <p:sldIdLst>
    <p:sldId id="325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77" r:id="rId19"/>
    <p:sldId id="378" r:id="rId20"/>
    <p:sldId id="379" r:id="rId21"/>
    <p:sldId id="380" r:id="rId22"/>
    <p:sldId id="38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75" r:id="rId41"/>
    <p:sldId id="359" r:id="rId42"/>
    <p:sldId id="360" r:id="rId43"/>
    <p:sldId id="376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73" r:id="rId57"/>
    <p:sldId id="374" r:id="rId5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52" autoAdjust="0"/>
  </p:normalViewPr>
  <p:slideViewPr>
    <p:cSldViewPr>
      <p:cViewPr varScale="1">
        <p:scale>
          <a:sx n="113" d="100"/>
          <a:sy n="113" d="100"/>
        </p:scale>
        <p:origin x="145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1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39AD25-2184-4312-B77E-9AD2962F211A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9117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0082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344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4138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7979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5048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9978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4450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2201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2976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8603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5593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2851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5749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6200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5769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11393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655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366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7488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0373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854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36873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4696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4007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50153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58167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39821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69533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92253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69378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31743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867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38039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74195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05492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97798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3677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93871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6304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96962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48928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30760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5971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67492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5637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9332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5449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1798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821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430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C13,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0006"/>
            <a:ext cx="7315200" cy="369332"/>
          </a:xfrm>
        </p:spPr>
        <p:txBody>
          <a:bodyPr lIns="0" tIns="0" rIns="0" bIns="0">
            <a:spAutoFit/>
          </a:bodyPr>
          <a:lstStyle>
            <a:lvl1pPr algn="l">
              <a:defRPr sz="24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C13,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C13,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Word_97_-_2003_Document10.doc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Word_97_-_2003_Document11.doc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Word_97_-_2003_Document12.doc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emf"/><Relationship Id="rId5" Type="http://schemas.openxmlformats.org/officeDocument/2006/relationships/oleObject" Target="../embeddings/Microsoft_Word_97_-_2003_Document13.doc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Word_97_-_2003_Document14.doc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Word_97_-_2003_Document15.doc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Word_97_-_2003_Document16.doc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Word_97_-_2003_Document17.doc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2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3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4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5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4.emf"/><Relationship Id="rId5" Type="http://schemas.openxmlformats.org/officeDocument/2006/relationships/oleObject" Target="../embeddings/Microsoft_Word_97_-_2003_Document18.doc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5.emf"/><Relationship Id="rId5" Type="http://schemas.openxmlformats.org/officeDocument/2006/relationships/oleObject" Target="../embeddings/Microsoft_Word_97_-_2003_Document19.doc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6.emf"/><Relationship Id="rId5" Type="http://schemas.openxmlformats.org/officeDocument/2006/relationships/oleObject" Target="../embeddings/Microsoft_Word_97_-_2003_Document20.doc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7.emf"/><Relationship Id="rId5" Type="http://schemas.openxmlformats.org/officeDocument/2006/relationships/oleObject" Target="../embeddings/Microsoft_Word_97_-_2003_Document21.doc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8.emf"/><Relationship Id="rId5" Type="http://schemas.openxmlformats.org/officeDocument/2006/relationships/oleObject" Target="../embeddings/Microsoft_Word_97_-_2003_Document22.doc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9.emf"/><Relationship Id="rId5" Type="http://schemas.openxmlformats.org/officeDocument/2006/relationships/oleObject" Target="../embeddings/Microsoft_Word_97_-_2003_Document23.doc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0.emf"/><Relationship Id="rId5" Type="http://schemas.openxmlformats.org/officeDocument/2006/relationships/oleObject" Target="../embeddings/Microsoft_Word_97_-_2003_Document24.doc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1.emf"/><Relationship Id="rId5" Type="http://schemas.openxmlformats.org/officeDocument/2006/relationships/oleObject" Target="../embeddings/Microsoft_Word_97_-_2003_Document25.doc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2.emf"/><Relationship Id="rId5" Type="http://schemas.openxmlformats.org/officeDocument/2006/relationships/oleObject" Target="../embeddings/Microsoft_Word_97_-_2003_Document26.doc"/><Relationship Id="rId4" Type="http://schemas.openxmlformats.org/officeDocument/2006/relationships/oleObject" Target="../embeddings/oleObject3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3.emf"/><Relationship Id="rId5" Type="http://schemas.openxmlformats.org/officeDocument/2006/relationships/oleObject" Target="../embeddings/Microsoft_Word_97_-_2003_Document27.doc"/><Relationship Id="rId4" Type="http://schemas.openxmlformats.org/officeDocument/2006/relationships/oleObject" Target="../embeddings/oleObject3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4.emf"/><Relationship Id="rId5" Type="http://schemas.openxmlformats.org/officeDocument/2006/relationships/oleObject" Target="../embeddings/Microsoft_Word_97_-_2003_Document28.doc"/><Relationship Id="rId4" Type="http://schemas.openxmlformats.org/officeDocument/2006/relationships/oleObject" Target="../embeddings/oleObject3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5.emf"/><Relationship Id="rId5" Type="http://schemas.openxmlformats.org/officeDocument/2006/relationships/oleObject" Target="../embeddings/Microsoft_Word_97_-_2003_Document29.doc"/><Relationship Id="rId4" Type="http://schemas.openxmlformats.org/officeDocument/2006/relationships/oleObject" Target="../embeddings/oleObject3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36.emf"/><Relationship Id="rId5" Type="http://schemas.openxmlformats.org/officeDocument/2006/relationships/oleObject" Target="../embeddings/Microsoft_Word_97_-_2003_Document30.doc"/><Relationship Id="rId4" Type="http://schemas.openxmlformats.org/officeDocument/2006/relationships/oleObject" Target="../embeddings/oleObject3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7.emf"/><Relationship Id="rId5" Type="http://schemas.openxmlformats.org/officeDocument/2006/relationships/oleObject" Target="../embeddings/Microsoft_Word_97_-_2003_Document31.doc"/><Relationship Id="rId4" Type="http://schemas.openxmlformats.org/officeDocument/2006/relationships/oleObject" Target="../embeddings/oleObject3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38.emf"/><Relationship Id="rId5" Type="http://schemas.openxmlformats.org/officeDocument/2006/relationships/oleObject" Target="../embeddings/Microsoft_Word_97_-_2003_Document32.doc"/><Relationship Id="rId4" Type="http://schemas.openxmlformats.org/officeDocument/2006/relationships/oleObject" Target="../embeddings/oleObject3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39.emf"/><Relationship Id="rId5" Type="http://schemas.openxmlformats.org/officeDocument/2006/relationships/oleObject" Target="../embeddings/Microsoft_Word_97_-_2003_Document33.doc"/><Relationship Id="rId4" Type="http://schemas.openxmlformats.org/officeDocument/2006/relationships/oleObject" Target="../embeddings/oleObject3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0.emf"/><Relationship Id="rId5" Type="http://schemas.openxmlformats.org/officeDocument/2006/relationships/oleObject" Target="../embeddings/Microsoft_Word_97_-_2003_Document34.doc"/><Relationship Id="rId4" Type="http://schemas.openxmlformats.org/officeDocument/2006/relationships/oleObject" Target="../embeddings/oleObject3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1.emf"/><Relationship Id="rId4" Type="http://schemas.openxmlformats.org/officeDocument/2006/relationships/package" Target="../embeddings/Microsoft_Word_Document6.doc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42.emf"/><Relationship Id="rId5" Type="http://schemas.openxmlformats.org/officeDocument/2006/relationships/oleObject" Target="../embeddings/Microsoft_Word_97_-_2003_Document35.doc"/><Relationship Id="rId4" Type="http://schemas.openxmlformats.org/officeDocument/2006/relationships/oleObject" Target="../embeddings/oleObject4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43.emf"/><Relationship Id="rId5" Type="http://schemas.openxmlformats.org/officeDocument/2006/relationships/oleObject" Target="../embeddings/Microsoft_Word_97_-_2003_Document36.doc"/><Relationship Id="rId4" Type="http://schemas.openxmlformats.org/officeDocument/2006/relationships/oleObject" Target="../embeddings/oleObject4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44.emf"/><Relationship Id="rId4" Type="http://schemas.openxmlformats.org/officeDocument/2006/relationships/package" Target="../embeddings/Microsoft_Word_Document7.docx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45.emf"/><Relationship Id="rId5" Type="http://schemas.openxmlformats.org/officeDocument/2006/relationships/oleObject" Target="../embeddings/Microsoft_Word_97_-_2003_Document37.doc"/><Relationship Id="rId4" Type="http://schemas.openxmlformats.org/officeDocument/2006/relationships/oleObject" Target="../embeddings/oleObject4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48.emf"/><Relationship Id="rId5" Type="http://schemas.openxmlformats.org/officeDocument/2006/relationships/oleObject" Target="../embeddings/Microsoft_Word_97_-_2003_Document38.doc"/><Relationship Id="rId4" Type="http://schemas.openxmlformats.org/officeDocument/2006/relationships/oleObject" Target="../embeddings/oleObject4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49.emf"/><Relationship Id="rId5" Type="http://schemas.openxmlformats.org/officeDocument/2006/relationships/oleObject" Target="../embeddings/Microsoft_Word_97_-_2003_Document39.doc"/><Relationship Id="rId4" Type="http://schemas.openxmlformats.org/officeDocument/2006/relationships/oleObject" Target="../embeddings/oleObject4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50.emf"/><Relationship Id="rId5" Type="http://schemas.openxmlformats.org/officeDocument/2006/relationships/oleObject" Target="../embeddings/Microsoft_Word_97_-_2003_Document40.doc"/><Relationship Id="rId4" Type="http://schemas.openxmlformats.org/officeDocument/2006/relationships/oleObject" Target="../embeddings/oleObject4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51.emf"/><Relationship Id="rId5" Type="http://schemas.openxmlformats.org/officeDocument/2006/relationships/oleObject" Target="../embeddings/Microsoft_Word_97_-_2003_Document41.doc"/><Relationship Id="rId4" Type="http://schemas.openxmlformats.org/officeDocument/2006/relationships/oleObject" Target="../embeddings/oleObject4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52.emf"/><Relationship Id="rId5" Type="http://schemas.openxmlformats.org/officeDocument/2006/relationships/oleObject" Target="../embeddings/Microsoft_Word_97_-_2003_Document42.doc"/><Relationship Id="rId4" Type="http://schemas.openxmlformats.org/officeDocument/2006/relationships/oleObject" Target="../embeddings/oleObject4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53.emf"/><Relationship Id="rId5" Type="http://schemas.openxmlformats.org/officeDocument/2006/relationships/oleObject" Target="../embeddings/Microsoft_Word_97_-_2003_Document43.doc"/><Relationship Id="rId4" Type="http://schemas.openxmlformats.org/officeDocument/2006/relationships/oleObject" Target="../embeddings/oleObject5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54.emf"/><Relationship Id="rId5" Type="http://schemas.openxmlformats.org/officeDocument/2006/relationships/oleObject" Target="../embeddings/Microsoft_Word_97_-_2003_Document44.doc"/><Relationship Id="rId4" Type="http://schemas.openxmlformats.org/officeDocument/2006/relationships/oleObject" Target="../embeddings/oleObject5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55.emf"/><Relationship Id="rId5" Type="http://schemas.openxmlformats.org/officeDocument/2006/relationships/oleObject" Target="../embeddings/Microsoft_Word_97_-_2003_Document45.doc"/><Relationship Id="rId4" Type="http://schemas.openxmlformats.org/officeDocument/2006/relationships/oleObject" Target="../embeddings/oleObject5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56.emf"/><Relationship Id="rId5" Type="http://schemas.openxmlformats.org/officeDocument/2006/relationships/oleObject" Target="../embeddings/Microsoft_Word_97_-_2003_Document46.doc"/><Relationship Id="rId4" Type="http://schemas.openxmlformats.org/officeDocument/2006/relationships/oleObject" Target="../embeddings/oleObject5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57.emf"/><Relationship Id="rId5" Type="http://schemas.openxmlformats.org/officeDocument/2006/relationships/oleObject" Target="../embeddings/Microsoft_Word_97_-_2003_Document47.doc"/><Relationship Id="rId4" Type="http://schemas.openxmlformats.org/officeDocument/2006/relationships/oleObject" Target="../embeddings/oleObject5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58.emf"/><Relationship Id="rId5" Type="http://schemas.openxmlformats.org/officeDocument/2006/relationships/oleObject" Target="../embeddings/Microsoft_Word_97_-_2003_Document48.doc"/><Relationship Id="rId4" Type="http://schemas.openxmlformats.org/officeDocument/2006/relationships/oleObject" Target="../embeddings/oleObject5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Word_97_-_2003_Document6.doc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Word_97_-_2003_Document7.doc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Word_97_-_2003_Document8.doc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Word_97_-_2003_Document9.doc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590766"/>
              </p:ext>
            </p:extLst>
          </p:nvPr>
        </p:nvGraphicFramePr>
        <p:xfrm>
          <a:off x="914400" y="1604963"/>
          <a:ext cx="7413625" cy="271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5" imgW="7434851" imgH="2725339" progId="Word.Document.8">
                  <p:embed/>
                </p:oleObj>
              </mc:Choice>
              <mc:Fallback>
                <p:oleObj name="Document" r:id="rId5" imgW="7434851" imgH="272533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4963"/>
                        <a:ext cx="7413625" cy="271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1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return multiple values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09662"/>
          <a:ext cx="7321550" cy="330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5" imgW="7301323" imgH="3316927" progId="Word.Document.8">
                  <p:embed/>
                </p:oleObj>
              </mc:Choice>
              <mc:Fallback>
                <p:oleObj name="Document" r:id="rId5" imgW="7301323" imgH="331692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09662"/>
                        <a:ext cx="7321550" cy="330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2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variable with global scope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798289"/>
              </p:ext>
            </p:extLst>
          </p:nvPr>
        </p:nvGraphicFramePr>
        <p:xfrm>
          <a:off x="914400" y="1144588"/>
          <a:ext cx="7288213" cy="364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Document" r:id="rId5" imgW="7301323" imgH="3667272" progId="Word.Document.8">
                  <p:embed/>
                </p:oleObj>
              </mc:Choice>
              <mc:Fallback>
                <p:oleObj name="Document" r:id="rId5" imgW="7301323" imgH="36672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4588"/>
                        <a:ext cx="7288213" cy="364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71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Another way to access a global variable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938898"/>
              </p:ext>
            </p:extLst>
          </p:nvPr>
        </p:nvGraphicFramePr>
        <p:xfrm>
          <a:off x="914400" y="1136650"/>
          <a:ext cx="7288213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5" imgW="7301323" imgH="3667272" progId="Word.Document.8">
                  <p:embed/>
                </p:oleObj>
              </mc:Choice>
              <mc:Fallback>
                <p:oleObj name="Document" r:id="rId5" imgW="7301323" imgH="36672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6650"/>
                        <a:ext cx="7288213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967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078841"/>
          <a:ext cx="4857244" cy="1740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Document" r:id="rId5" imgW="4857244" imgH="1740559" progId="Word.Document.8">
                  <p:embed/>
                </p:oleObj>
              </mc:Choice>
              <mc:Fallback>
                <p:oleObj name="Document" r:id="rId5" imgW="4857244" imgH="174055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78841"/>
                        <a:ext cx="4857244" cy="1740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388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function with one default parameter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245995"/>
              </p:ext>
            </p:extLst>
          </p:nvPr>
        </p:nvGraphicFramePr>
        <p:xfrm>
          <a:off x="914400" y="1109662"/>
          <a:ext cx="7321550" cy="330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ocument" r:id="rId5" imgW="7301323" imgH="3316927" progId="Word.Document.8">
                  <p:embed/>
                </p:oleObj>
              </mc:Choice>
              <mc:Fallback>
                <p:oleObj name="Document" r:id="rId5" imgW="7301323" imgH="331692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09662"/>
                        <a:ext cx="7321550" cy="330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35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function with an optional parameter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20775"/>
          <a:ext cx="7321550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5" imgW="7301323" imgH="2161476" progId="Word.Document.8">
                  <p:embed/>
                </p:oleObj>
              </mc:Choice>
              <mc:Fallback>
                <p:oleObj name="Document" r:id="rId5" imgW="7301323" imgH="21614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0775"/>
                        <a:ext cx="7321550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6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A function with one required</a:t>
            </a:r>
            <a:br>
              <a:rPr lang="en-US" dirty="0" smtClean="0"/>
            </a:br>
            <a:r>
              <a:rPr lang="en-US" dirty="0" smtClean="0"/>
              <a:t>and two default parameters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59338"/>
              </p:ext>
            </p:extLst>
          </p:nvPr>
        </p:nvGraphicFramePr>
        <p:xfrm>
          <a:off x="905592" y="1371600"/>
          <a:ext cx="7321550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Document" r:id="rId5" imgW="7301323" imgH="2513620" progId="Word.Document.8">
                  <p:embed/>
                </p:oleObj>
              </mc:Choice>
              <mc:Fallback>
                <p:oleObj name="Document" r:id="rId5" imgW="7301323" imgH="25136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592" y="1371600"/>
                        <a:ext cx="7321550" cy="250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7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a function with a default parameter value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624604"/>
              </p:ext>
            </p:extLst>
          </p:nvPr>
        </p:nvGraphicFramePr>
        <p:xfrm>
          <a:off x="914400" y="1147763"/>
          <a:ext cx="7297738" cy="342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Document" r:id="rId5" imgW="7301323" imgH="3435749" progId="Word.Document.8">
                  <p:embed/>
                </p:oleObj>
              </mc:Choice>
              <mc:Fallback>
                <p:oleObj name="Document" r:id="rId5" imgW="7301323" imgH="343574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97738" cy="342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17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syntax for type declarations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190715"/>
              </p:ext>
            </p:extLst>
          </p:nvPr>
        </p:nvGraphicFramePr>
        <p:xfrm>
          <a:off x="923925" y="1003300"/>
          <a:ext cx="7301323" cy="5264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Document" r:id="rId4" imgW="7301323" imgH="5264884" progId="Word.Document.12">
                  <p:embed/>
                </p:oleObj>
              </mc:Choice>
              <mc:Fallback>
                <p:oleObj name="Document" r:id="rId4" imgW="7301323" imgH="52648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3925" y="1003300"/>
                        <a:ext cx="7301323" cy="5264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548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function with one parameter type declaration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215631"/>
              </p:ext>
            </p:extLst>
          </p:nvPr>
        </p:nvGraphicFramePr>
        <p:xfrm>
          <a:off x="923925" y="1147763"/>
          <a:ext cx="7224713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Document" r:id="rId4" imgW="7301323" imgH="2935618" progId="Word.Document.12">
                  <p:embed/>
                </p:oleObj>
              </mc:Choice>
              <mc:Fallback>
                <p:oleObj name="Document" r:id="rId4" imgW="7301323" imgH="29356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3925" y="1147763"/>
                        <a:ext cx="7224713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45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066800"/>
          <a:ext cx="7467600" cy="324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5" imgW="7469858" imgH="3254276" progId="Word.Document.8">
                  <p:embed/>
                </p:oleObj>
              </mc:Choice>
              <mc:Fallback>
                <p:oleObj name="Document" r:id="rId5" imgW="7469858" imgH="32542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467600" cy="324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68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 calls without strict typing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664566"/>
              </p:ext>
            </p:extLst>
          </p:nvPr>
        </p:nvGraphicFramePr>
        <p:xfrm>
          <a:off x="923925" y="1147763"/>
          <a:ext cx="7153275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Document" r:id="rId4" imgW="7301323" imgH="2524062" progId="Word.Document.12">
                  <p:embed/>
                </p:oleObj>
              </mc:Choice>
              <mc:Fallback>
                <p:oleObj name="Document" r:id="rId4" imgW="7301323" imgH="25240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3925" y="1147763"/>
                        <a:ext cx="7153275" cy="2465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9589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enable strict types mode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130066"/>
              </p:ext>
            </p:extLst>
          </p:nvPr>
        </p:nvGraphicFramePr>
        <p:xfrm>
          <a:off x="920220" y="1143000"/>
          <a:ext cx="7224713" cy="408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Document" r:id="rId4" imgW="7301323" imgH="4141478" progId="Word.Document.12">
                  <p:embed/>
                </p:oleObj>
              </mc:Choice>
              <mc:Fallback>
                <p:oleObj name="Document" r:id="rId4" imgW="7301323" imgH="41414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220" y="1143000"/>
                        <a:ext cx="7224713" cy="408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2526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066633"/>
              </p:ext>
            </p:extLst>
          </p:nvPr>
        </p:nvGraphicFramePr>
        <p:xfrm>
          <a:off x="921544" y="1143000"/>
          <a:ext cx="7300912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Document" r:id="rId4" imgW="7301323" imgH="1159772" progId="Word.Document.12">
                  <p:embed/>
                </p:oleObj>
              </mc:Choice>
              <mc:Fallback>
                <p:oleObj name="Document" r:id="rId4" imgW="7301323" imgH="11597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1544" y="1143000"/>
                        <a:ext cx="7300912" cy="116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678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Functions for working with</a:t>
            </a:r>
            <a:br>
              <a:rPr lang="en-US" dirty="0" smtClean="0"/>
            </a:br>
            <a:r>
              <a:rPr lang="en-US" dirty="0" smtClean="0"/>
              <a:t>variable-length parameter lists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404024"/>
              </p:ext>
            </p:extLst>
          </p:nvPr>
        </p:nvGraphicFramePr>
        <p:xfrm>
          <a:off x="914400" y="1363289"/>
          <a:ext cx="7288213" cy="469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Document" r:id="rId5" imgW="7301323" imgH="4714703" progId="Word.Document.8">
                  <p:embed/>
                </p:oleObj>
              </mc:Choice>
              <mc:Fallback>
                <p:oleObj name="Document" r:id="rId5" imgW="7301323" imgH="471470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63289"/>
                        <a:ext cx="7288213" cy="469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5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function that averages one or more numbers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>
            <p:extLst/>
          </p:nvPr>
        </p:nvGraphicFramePr>
        <p:xfrm>
          <a:off x="908050" y="1112837"/>
          <a:ext cx="7321550" cy="284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Document" r:id="rId5" imgW="7301323" imgH="2856403" progId="Word.Document.8">
                  <p:embed/>
                </p:oleObj>
              </mc:Choice>
              <mc:Fallback>
                <p:oleObj name="Document" r:id="rId5" imgW="7301323" imgH="285640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1112837"/>
                        <a:ext cx="7321550" cy="284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08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Using required parameters</a:t>
            </a:r>
            <a:br>
              <a:rPr lang="en-US" dirty="0" smtClean="0"/>
            </a:br>
            <a:r>
              <a:rPr lang="en-US" dirty="0" smtClean="0"/>
              <a:t>with a variable parameter list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077302"/>
              </p:ext>
            </p:extLst>
          </p:nvPr>
        </p:nvGraphicFramePr>
        <p:xfrm>
          <a:off x="914400" y="1371600"/>
          <a:ext cx="7288213" cy="319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Document" r:id="rId5" imgW="7301323" imgH="3207107" progId="Word.Document.8">
                  <p:embed/>
                </p:oleObj>
              </mc:Choice>
              <mc:Fallback>
                <p:oleObj name="Document" r:id="rId5" imgW="7301323" imgH="320710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1600"/>
                        <a:ext cx="7288213" cy="319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0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library of functions (the </a:t>
            </a:r>
            <a:r>
              <a:rPr lang="en-US" dirty="0" err="1" smtClean="0"/>
              <a:t>cart.php</a:t>
            </a:r>
            <a:r>
              <a:rPr lang="en-US" dirty="0" smtClean="0"/>
              <a:t> file)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28712"/>
          <a:ext cx="7321550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Document" r:id="rId5" imgW="7301323" imgH="3678074" progId="Word.Document.8">
                  <p:embed/>
                </p:oleObj>
              </mc:Choice>
              <mc:Fallback>
                <p:oleObj name="Document" r:id="rId5" imgW="7301323" imgH="36780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8712"/>
                        <a:ext cx="7321550" cy="367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7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library of functions (the cart.php file) (cont.)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35063"/>
          <a:ext cx="7288213" cy="366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Document" r:id="rId5" imgW="7301323" imgH="3678074" progId="Word.Document.8">
                  <p:embed/>
                </p:oleObj>
              </mc:Choice>
              <mc:Fallback>
                <p:oleObj name="Document" r:id="rId5" imgW="7301323" imgH="36780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5063"/>
                        <a:ext cx="7288213" cy="366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0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library of functions (the cart.php file) (cont.)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1413"/>
          <a:ext cx="7288213" cy="297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Document" r:id="rId5" imgW="7301323" imgH="2984587" progId="Word.Document.8">
                  <p:embed/>
                </p:oleObj>
              </mc:Choice>
              <mc:Fallback>
                <p:oleObj name="Document" r:id="rId5" imgW="7301323" imgH="298458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1413"/>
                        <a:ext cx="7288213" cy="297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05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Code that uses the library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14425"/>
          <a:ext cx="7288213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Document" r:id="rId5" imgW="7301323" imgH="3548450" progId="Word.Document.8">
                  <p:embed/>
                </p:oleObj>
              </mc:Choice>
              <mc:Fallback>
                <p:oleObj name="Document" r:id="rId5" imgW="7301323" imgH="354845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4425"/>
                        <a:ext cx="7288213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86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066800"/>
          <a:ext cx="7321550" cy="30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5" imgW="7301323" imgH="3054799" progId="Word.Document.8">
                  <p:embed/>
                </p:oleObj>
              </mc:Choice>
              <mc:Fallback>
                <p:oleObj name="Document" r:id="rId5" imgW="7301323" imgH="305479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321550" cy="304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25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Functions for working with the include path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866064"/>
              </p:ext>
            </p:extLst>
          </p:nvPr>
        </p:nvGraphicFramePr>
        <p:xfrm>
          <a:off x="914400" y="1147763"/>
          <a:ext cx="7226300" cy="442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Document" r:id="rId5" imgW="7301323" imgH="4488942" progId="Word.Document.8">
                  <p:embed/>
                </p:oleObj>
              </mc:Choice>
              <mc:Fallback>
                <p:oleObj name="Document" r:id="rId5" imgW="7301323" imgH="448894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26300" cy="442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9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set the include path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390107"/>
              </p:ext>
            </p:extLst>
          </p:nvPr>
        </p:nvGraphicFramePr>
        <p:xfrm>
          <a:off x="914400" y="1143000"/>
          <a:ext cx="7288213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Document" r:id="rId5" imgW="7301323" imgH="4199449" progId="Word.Document.8">
                  <p:embed/>
                </p:oleObj>
              </mc:Choice>
              <mc:Fallback>
                <p:oleObj name="Document" r:id="rId5" imgW="7301323" imgH="419944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418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835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create a namespace in a file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9350"/>
          <a:ext cx="7288213" cy="517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Document" r:id="rId5" imgW="7301323" imgH="5196111" progId="Word.Document.8">
                  <p:embed/>
                </p:oleObj>
              </mc:Choice>
              <mc:Fallback>
                <p:oleObj name="Document" r:id="rId5" imgW="7301323" imgH="519611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9350"/>
                        <a:ext cx="7288213" cy="517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53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use the functions in a namespace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25537"/>
          <a:ext cx="7321550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Document" r:id="rId5" imgW="7301323" imgH="5133820" progId="Word.Document.8">
                  <p:embed/>
                </p:oleObj>
              </mc:Choice>
              <mc:Fallback>
                <p:oleObj name="Document" r:id="rId5" imgW="7301323" imgH="51338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5537"/>
                        <a:ext cx="7321550" cy="512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variable function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4588"/>
          <a:ext cx="7413625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Document" r:id="rId5" imgW="7434851" imgH="1620297" progId="Word.Document.8">
                  <p:embed/>
                </p:oleObj>
              </mc:Choice>
              <mc:Fallback>
                <p:oleObj name="Document" r:id="rId5" imgW="7434851" imgH="16202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4588"/>
                        <a:ext cx="7413625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62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function that uses a callback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514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Document" r:id="rId5" imgW="7301323" imgH="5168746" progId="Word.Document.8">
                  <p:embed/>
                </p:oleObj>
              </mc:Choice>
              <mc:Fallback>
                <p:oleObj name="Document" r:id="rId5" imgW="7301323" imgH="51687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514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1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Language constructs that can’t be use</a:t>
            </a:r>
            <a:br>
              <a:rPr lang="en-US" dirty="0" smtClean="0"/>
            </a:br>
            <a:r>
              <a:rPr lang="en-US" dirty="0" smtClean="0"/>
              <a:t>in variable functions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722380"/>
              </p:ext>
            </p:extLst>
          </p:nvPr>
        </p:nvGraphicFramePr>
        <p:xfrm>
          <a:off x="914400" y="1295400"/>
          <a:ext cx="7413625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Document" r:id="rId5" imgW="7434851" imgH="5071169" progId="Word.Document.8">
                  <p:embed/>
                </p:oleObj>
              </mc:Choice>
              <mc:Fallback>
                <p:oleObj name="Document" r:id="rId5" imgW="7434851" imgH="50711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7413625" cy="505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29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variable functions and callbacks work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40410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Document" r:id="rId5" imgW="7422416" imgH="5062167" progId="Word.Document.8">
                  <p:embed/>
                </p:oleObj>
              </mc:Choice>
              <mc:Fallback>
                <p:oleObj name="Document" r:id="rId5" imgW="7422416" imgH="50621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404100" cy="50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6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A function for sorting an array</a:t>
            </a:r>
            <a:br>
              <a:rPr lang="en-US" dirty="0" smtClean="0"/>
            </a:br>
            <a:r>
              <a:rPr lang="en-US" dirty="0" smtClean="0"/>
              <a:t>with a custom comparison function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12778"/>
              </p:ext>
            </p:extLst>
          </p:nvPr>
        </p:nvGraphicFramePr>
        <p:xfrm>
          <a:off x="914400" y="1447800"/>
          <a:ext cx="7434851" cy="145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Document" r:id="rId5" imgW="7434851" imgH="1454306" progId="Word.Document.8">
                  <p:embed/>
                </p:oleObj>
              </mc:Choice>
              <mc:Fallback>
                <p:oleObj name="Document" r:id="rId5" imgW="7434851" imgH="145430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7434851" cy="1454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6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and use an anonymous function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>
            <p:extLst/>
          </p:nvPr>
        </p:nvGraphicFramePr>
        <p:xfrm>
          <a:off x="838200" y="1144587"/>
          <a:ext cx="7321550" cy="472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Document" r:id="rId5" imgW="7301323" imgH="4733067" progId="Word.Document.8">
                  <p:embed/>
                </p:oleObj>
              </mc:Choice>
              <mc:Fallback>
                <p:oleObj name="Document" r:id="rId5" imgW="7301323" imgH="47330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4587"/>
                        <a:ext cx="7321550" cy="472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4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syntax for a function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595838"/>
              </p:ext>
            </p:extLst>
          </p:nvPr>
        </p:nvGraphicFramePr>
        <p:xfrm>
          <a:off x="914400" y="1066800"/>
          <a:ext cx="7153275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5" imgW="7301323" imgH="3435749" progId="Word.Document.8">
                  <p:embed/>
                </p:oleObj>
              </mc:Choice>
              <mc:Fallback>
                <p:oleObj name="Document" r:id="rId5" imgW="7301323" imgH="343574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153275" cy="336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44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spaceship operator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613943"/>
              </p:ext>
            </p:extLst>
          </p:nvPr>
        </p:nvGraphicFramePr>
        <p:xfrm>
          <a:off x="914400" y="1066800"/>
          <a:ext cx="7440612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Document" r:id="rId4" imgW="7375702" imgH="4284785" progId="Word.Document.12">
                  <p:embed/>
                </p:oleObj>
              </mc:Choice>
              <mc:Fallback>
                <p:oleObj name="Document" r:id="rId4" imgW="7375702" imgH="42847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440612" cy="400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487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array of arrays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20775"/>
          <a:ext cx="7321550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Document" r:id="rId5" imgW="7301323" imgH="2161476" progId="Word.Document.8">
                  <p:embed/>
                </p:oleObj>
              </mc:Choice>
              <mc:Fallback>
                <p:oleObj name="Document" r:id="rId5" imgW="7301323" imgH="21614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0775"/>
                        <a:ext cx="7321550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25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function to sort the array by any column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713780"/>
              </p:ext>
            </p:extLst>
          </p:nvPr>
        </p:nvGraphicFramePr>
        <p:xfrm>
          <a:off x="914400" y="1144588"/>
          <a:ext cx="7288213" cy="538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Document" r:id="rId5" imgW="7301323" imgH="5411071" progId="Word.Document.8">
                  <p:embed/>
                </p:oleObj>
              </mc:Choice>
              <mc:Fallback>
                <p:oleObj name="Document" r:id="rId5" imgW="7301323" imgH="541107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4588"/>
                        <a:ext cx="7288213" cy="538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2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Code that sorts the array by the name column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763665"/>
              </p:ext>
            </p:extLst>
          </p:nvPr>
        </p:nvGraphicFramePr>
        <p:xfrm>
          <a:off x="921338" y="1143000"/>
          <a:ext cx="7301323" cy="267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Document" r:id="rId4" imgW="7301323" imgH="2675290" progId="Word.Document.12">
                  <p:embed/>
                </p:oleObj>
              </mc:Choice>
              <mc:Fallback>
                <p:oleObj name="Document" r:id="rId4" imgW="7301323" imgH="26752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1338" y="1143000"/>
                        <a:ext cx="7301323" cy="2675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6387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closures work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413625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Document" r:id="rId5" imgW="7425292" imgH="4179645" progId="Word.Document.8">
                  <p:embed/>
                </p:oleObj>
              </mc:Choice>
              <mc:Fallback>
                <p:oleObj name="Document" r:id="rId5" imgW="7425292" imgH="417964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413625" cy="416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2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Add Item page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89096" name="Picture 8" descr="13-1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114" y="1196685"/>
            <a:ext cx="6910486" cy="279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5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Cart page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0120" name="Picture 8" descr="13-1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114" y="1219202"/>
            <a:ext cx="6910486" cy="41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cart.php file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25538"/>
          <a:ext cx="7288213" cy="458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Document" r:id="rId5" imgW="7301323" imgH="4604883" progId="Word.Document.8">
                  <p:embed/>
                </p:oleObj>
              </mc:Choice>
              <mc:Fallback>
                <p:oleObj name="Document" r:id="rId5" imgW="7301323" imgH="46048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5538"/>
                        <a:ext cx="7288213" cy="458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cart.php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13613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Document" r:id="rId5" imgW="7301323" imgH="5295490" progId="Word.Document.8">
                  <p:embed/>
                </p:oleObj>
              </mc:Choice>
              <mc:Fallback>
                <p:oleObj name="Document" r:id="rId5" imgW="7301323" imgH="529549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13613" cy="528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84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index.php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20775"/>
          <a:ext cx="7289800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Document" r:id="rId5" imgW="7301323" imgH="5066848" progId="Word.Document.8">
                  <p:embed/>
                </p:oleObj>
              </mc:Choice>
              <mc:Fallback>
                <p:oleObj name="Document" r:id="rId5" imgW="7301323" imgH="50668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0775"/>
                        <a:ext cx="7289800" cy="505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13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function with one parameter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055634"/>
              </p:ext>
            </p:extLst>
          </p:nvPr>
        </p:nvGraphicFramePr>
        <p:xfrm>
          <a:off x="914400" y="1103313"/>
          <a:ext cx="7226300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5" imgW="7301323" imgH="3784653" progId="Word.Document.8">
                  <p:embed/>
                </p:oleObj>
              </mc:Choice>
              <mc:Fallback>
                <p:oleObj name="Document" r:id="rId5" imgW="7301323" imgH="37846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03313"/>
                        <a:ext cx="7226300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3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index.php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30300"/>
          <a:ext cx="7288213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Document" r:id="rId5" imgW="7301323" imgH="4147599" progId="Word.Document.8">
                  <p:embed/>
                </p:oleObj>
              </mc:Choice>
              <mc:Fallback>
                <p:oleObj name="Document" r:id="rId5" imgW="7301323" imgH="414759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0300"/>
                        <a:ext cx="7288213" cy="412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78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index.php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528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Document" r:id="rId5" imgW="7301323" imgH="5299810" progId="Word.Document.8">
                  <p:embed/>
                </p:oleObj>
              </mc:Choice>
              <mc:Fallback>
                <p:oleObj name="Document" r:id="rId5" imgW="7301323" imgH="529981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528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6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index.php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6175"/>
          <a:ext cx="7288213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Document" r:id="rId5" imgW="7301323" imgH="2522622" progId="Word.Document.8">
                  <p:embed/>
                </p:oleObj>
              </mc:Choice>
              <mc:Fallback>
                <p:oleObj name="Document" r:id="rId5" imgW="7301323" imgH="25226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6175"/>
                        <a:ext cx="7288213" cy="251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31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cart_view.php file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28713"/>
          <a:ext cx="7288213" cy="435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Document" r:id="rId5" imgW="7301323" imgH="4377682" progId="Word.Document.8">
                  <p:embed/>
                </p:oleObj>
              </mc:Choice>
              <mc:Fallback>
                <p:oleObj name="Document" r:id="rId5" imgW="7301323" imgH="43776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8713"/>
                        <a:ext cx="7288213" cy="435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42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cart_view.php file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25538"/>
          <a:ext cx="7288213" cy="458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Document" r:id="rId5" imgW="7301323" imgH="4611004" progId="Word.Document.8">
                  <p:embed/>
                </p:oleObj>
              </mc:Choice>
              <mc:Fallback>
                <p:oleObj name="Document" r:id="rId5" imgW="7301323" imgH="46110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5538"/>
                        <a:ext cx="7288213" cy="458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1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cart_view.php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531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Document" r:id="rId5" imgW="7301323" imgH="5337977" progId="Word.Document.8">
                  <p:embed/>
                </p:oleObj>
              </mc:Choice>
              <mc:Fallback>
                <p:oleObj name="Document" r:id="rId5" imgW="7301323" imgH="53379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531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0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cart_view.php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531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Document" r:id="rId5" imgW="7301323" imgH="5337977" progId="Word.Document.8">
                  <p:embed/>
                </p:oleObj>
              </mc:Choice>
              <mc:Fallback>
                <p:oleObj name="Document" r:id="rId5" imgW="7301323" imgH="53379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531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99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cart_view.php file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25538"/>
          <a:ext cx="7288213" cy="458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Document" r:id="rId5" imgW="7301323" imgH="4606323" progId="Word.Document.8">
                  <p:embed/>
                </p:oleObj>
              </mc:Choice>
              <mc:Fallback>
                <p:oleObj name="Document" r:id="rId5" imgW="7301323" imgH="460632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5538"/>
                        <a:ext cx="7288213" cy="458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43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function call that doesn’t return a value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581899"/>
              </p:ext>
            </p:extLst>
          </p:nvPr>
        </p:nvGraphicFramePr>
        <p:xfrm>
          <a:off x="914400" y="1143000"/>
          <a:ext cx="7288213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5" imgW="7301323" imgH="2280298" progId="Word.Document.8">
                  <p:embed/>
                </p:oleObj>
              </mc:Choice>
              <mc:Fallback>
                <p:oleObj name="Document" r:id="rId5" imgW="7301323" imgH="228029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227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3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38237"/>
          <a:ext cx="4616450" cy="350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5" imgW="4610061" imgH="3513523" progId="Word.Document.8">
                  <p:embed/>
                </p:oleObj>
              </mc:Choice>
              <mc:Fallback>
                <p:oleObj name="Document" r:id="rId5" imgW="4610061" imgH="351352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8237"/>
                        <a:ext cx="4616450" cy="350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03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argument passed by value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565238"/>
              </p:ext>
            </p:extLst>
          </p:nvPr>
        </p:nvGraphicFramePr>
        <p:xfrm>
          <a:off x="904875" y="1127125"/>
          <a:ext cx="7289800" cy="48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5" imgW="7301323" imgH="4827404" progId="Word.Document.8">
                  <p:embed/>
                </p:oleObj>
              </mc:Choice>
              <mc:Fallback>
                <p:oleObj name="Document" r:id="rId5" imgW="7301323" imgH="48274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127125"/>
                        <a:ext cx="7289800" cy="480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9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modify a string that’s passed by reference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C13, Slide </a:t>
            </a:r>
            <a:fld id="{832DBD36-56E2-4A0E-8396-B5E503B58357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16012"/>
          <a:ext cx="7321550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cument" r:id="rId5" imgW="7301323" imgH="2624881" progId="Word.Document.8">
                  <p:embed/>
                </p:oleObj>
              </mc:Choice>
              <mc:Fallback>
                <p:oleObj name="Document" r:id="rId5" imgW="7301323" imgH="262488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6012"/>
                        <a:ext cx="7321550" cy="261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5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_with_titles_logo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 slides_with_titles_logo.potx" id="{A566EAD1-5301-4E82-B695-AE6CEDC689A7}" vid="{1E1230F9-0392-41B6-A911-5D34D5426BD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slides_with_titles_logo</Template>
  <TotalTime>202</TotalTime>
  <Words>1568</Words>
  <Application>Microsoft Office PowerPoint</Application>
  <PresentationFormat>On-screen Show (4:3)</PresentationFormat>
  <Paragraphs>286</Paragraphs>
  <Slides>57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Arial Narrow</vt:lpstr>
      <vt:lpstr>Times New Roman</vt:lpstr>
      <vt:lpstr>Master slides_with_titles_logo</vt:lpstr>
      <vt:lpstr>Document</vt:lpstr>
      <vt:lpstr>Chapter 13</vt:lpstr>
      <vt:lpstr>Objectives</vt:lpstr>
      <vt:lpstr>Objectives (continued)</vt:lpstr>
      <vt:lpstr>The syntax for a function</vt:lpstr>
      <vt:lpstr>A function with one parameter</vt:lpstr>
      <vt:lpstr>A function call that doesn’t return a value</vt:lpstr>
      <vt:lpstr>Key terms</vt:lpstr>
      <vt:lpstr>An argument passed by value</vt:lpstr>
      <vt:lpstr>How to modify a string that’s passed by reference</vt:lpstr>
      <vt:lpstr>How to return multiple values</vt:lpstr>
      <vt:lpstr>A variable with global scope</vt:lpstr>
      <vt:lpstr>Another way to access a global variable</vt:lpstr>
      <vt:lpstr>Key terms</vt:lpstr>
      <vt:lpstr>A function with one default parameter</vt:lpstr>
      <vt:lpstr>A function with an optional parameter</vt:lpstr>
      <vt:lpstr>A function with one required and two default parameters</vt:lpstr>
      <vt:lpstr>Calling a function with a default parameter value</vt:lpstr>
      <vt:lpstr>The syntax for type declarations</vt:lpstr>
      <vt:lpstr>A function with one parameter type declaration</vt:lpstr>
      <vt:lpstr>Function calls without strict typing</vt:lpstr>
      <vt:lpstr>How to enable strict types mode</vt:lpstr>
      <vt:lpstr>Key terms</vt:lpstr>
      <vt:lpstr>Functions for working with variable-length parameter lists</vt:lpstr>
      <vt:lpstr>A function that averages one or more numbers</vt:lpstr>
      <vt:lpstr>Using required parameters with a variable parameter list</vt:lpstr>
      <vt:lpstr>A library of functions (the cart.php file)</vt:lpstr>
      <vt:lpstr>A library of functions (the cart.php file) (cont.)</vt:lpstr>
      <vt:lpstr>A library of functions (the cart.php file) (cont.)</vt:lpstr>
      <vt:lpstr>Code that uses the library</vt:lpstr>
      <vt:lpstr>Functions for working with the include path</vt:lpstr>
      <vt:lpstr>How to set the include path</vt:lpstr>
      <vt:lpstr>How to create a namespace in a file</vt:lpstr>
      <vt:lpstr>How to use the functions in a namespace</vt:lpstr>
      <vt:lpstr>A variable function</vt:lpstr>
      <vt:lpstr>A function that uses a callback</vt:lpstr>
      <vt:lpstr>Language constructs that can’t be use in variable functions</vt:lpstr>
      <vt:lpstr>How variable functions and callbacks work</vt:lpstr>
      <vt:lpstr>A function for sorting an array with a custom comparison function</vt:lpstr>
      <vt:lpstr>How to create and use an anonymous function</vt:lpstr>
      <vt:lpstr>The spaceship operator</vt:lpstr>
      <vt:lpstr>An array of arrays</vt:lpstr>
      <vt:lpstr>A function to sort the array by any column</vt:lpstr>
      <vt:lpstr>Code that sorts the array by the name column</vt:lpstr>
      <vt:lpstr>How closures work</vt:lpstr>
      <vt:lpstr>The Add Item page</vt:lpstr>
      <vt:lpstr>The Cart page</vt:lpstr>
      <vt:lpstr>The cart.php file</vt:lpstr>
      <vt:lpstr>The cart.php file (continued)</vt:lpstr>
      <vt:lpstr>The index.php file</vt:lpstr>
      <vt:lpstr>The index.php file (continued)</vt:lpstr>
      <vt:lpstr>The index.php file (continued)</vt:lpstr>
      <vt:lpstr>The index.php file (continued)</vt:lpstr>
      <vt:lpstr>The cart_view.php file</vt:lpstr>
      <vt:lpstr>The cart_view.php file</vt:lpstr>
      <vt:lpstr>The cart_view.php file (continued)</vt:lpstr>
      <vt:lpstr>The cart_view.php file (continued)</vt:lpstr>
      <vt:lpstr>The cart_view.php file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Boehm</dc:creator>
  <cp:lastModifiedBy>Anne Boehm</cp:lastModifiedBy>
  <cp:revision>14</cp:revision>
  <cp:lastPrinted>2016-01-14T23:03:16Z</cp:lastPrinted>
  <dcterms:created xsi:type="dcterms:W3CDTF">2017-08-22T19:13:02Z</dcterms:created>
  <dcterms:modified xsi:type="dcterms:W3CDTF">2017-08-28T21:03:54Z</dcterms:modified>
</cp:coreProperties>
</file>