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56"/>
  </p:notesMasterIdLst>
  <p:handoutMasterIdLst>
    <p:handoutMasterId r:id="rId57"/>
  </p:handoutMasterIdLst>
  <p:sldIdLst>
    <p:sldId id="325" r:id="rId2"/>
    <p:sldId id="326" r:id="rId3"/>
    <p:sldId id="378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0" r:id="rId28"/>
    <p:sldId id="351" r:id="rId29"/>
    <p:sldId id="352" r:id="rId30"/>
    <p:sldId id="353" r:id="rId31"/>
    <p:sldId id="354" r:id="rId32"/>
    <p:sldId id="355" r:id="rId33"/>
    <p:sldId id="356" r:id="rId34"/>
    <p:sldId id="357" r:id="rId35"/>
    <p:sldId id="358" r:id="rId36"/>
    <p:sldId id="359" r:id="rId37"/>
    <p:sldId id="360" r:id="rId38"/>
    <p:sldId id="361" r:id="rId39"/>
    <p:sldId id="362" r:id="rId40"/>
    <p:sldId id="363" r:id="rId41"/>
    <p:sldId id="364" r:id="rId42"/>
    <p:sldId id="365" r:id="rId43"/>
    <p:sldId id="366" r:id="rId44"/>
    <p:sldId id="367" r:id="rId45"/>
    <p:sldId id="368" r:id="rId46"/>
    <p:sldId id="369" r:id="rId47"/>
    <p:sldId id="370" r:id="rId48"/>
    <p:sldId id="371" r:id="rId49"/>
    <p:sldId id="372" r:id="rId50"/>
    <p:sldId id="373" r:id="rId51"/>
    <p:sldId id="374" r:id="rId52"/>
    <p:sldId id="375" r:id="rId53"/>
    <p:sldId id="376" r:id="rId54"/>
    <p:sldId id="377" r:id="rId5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6452" autoAdjust="0"/>
  </p:normalViewPr>
  <p:slideViewPr>
    <p:cSldViewPr>
      <p:cViewPr varScale="1">
        <p:scale>
          <a:sx n="113" d="100"/>
          <a:sy n="113" d="100"/>
        </p:scale>
        <p:origin x="145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72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4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drawings/_rels/vmlDrawing4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emf"/></Relationships>
</file>

<file path=ppt/drawings/_rels/vmlDrawing5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emf"/></Relationships>
</file>

<file path=ppt/drawings/_rels/vmlDrawing5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emf"/></Relationships>
</file>

<file path=ppt/drawings/_rels/vmlDrawing5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emf"/></Relationships>
</file>

<file path=ppt/drawings/_rels/vmlDrawing5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8/28/2017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F75E8B9-2BCD-49EA-B14B-6D226E1187F6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22282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620393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47246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721896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50295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180992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498495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147040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431665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01999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34837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596841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469291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155957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323449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473767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874003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36626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34511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591263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118013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7040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36196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1292828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633410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261617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0454289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0291771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5799417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0736136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34278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898616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57436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1467630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669355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81678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7949532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2339349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0272601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8659225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6953128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7298871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383466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86014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3907499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422798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057595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60496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53417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95930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2188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2872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5508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1143000"/>
            <a:ext cx="7772400" cy="553998"/>
          </a:xfrm>
        </p:spPr>
        <p:txBody>
          <a:bodyPr lIns="0" tIns="0" rIns="0" bIns="0" anchor="t" anchorCtr="0">
            <a:spAutoFit/>
          </a:bodyPr>
          <a:lstStyle>
            <a:lvl1pPr>
              <a:defRPr sz="3600" b="1" i="0" baseline="0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Chapter number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38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20006"/>
            <a:ext cx="7315200" cy="369332"/>
          </a:xfrm>
        </p:spPr>
        <p:txBody>
          <a:bodyPr lIns="0" tIns="0" rIns="0" bIns="0">
            <a:spAutoFit/>
          </a:bodyPr>
          <a:lstStyle>
            <a:lvl1pPr algn="l"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C19,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894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800" b="1" i="1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3" r:id="rId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1.emf"/><Relationship Id="rId5" Type="http://schemas.openxmlformats.org/officeDocument/2006/relationships/oleObject" Target="../embeddings/Microsoft_Word_97_-_2003_Document10.doc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2.emf"/><Relationship Id="rId5" Type="http://schemas.openxmlformats.org/officeDocument/2006/relationships/oleObject" Target="../embeddings/Microsoft_Word_97_-_2003_Document11.doc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3.emf"/><Relationship Id="rId5" Type="http://schemas.openxmlformats.org/officeDocument/2006/relationships/oleObject" Target="../embeddings/Microsoft_Word_97_-_2003_Document12.doc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4.emf"/><Relationship Id="rId5" Type="http://schemas.openxmlformats.org/officeDocument/2006/relationships/oleObject" Target="../embeddings/Microsoft_Word_97_-_2003_Document13.doc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5.emf"/><Relationship Id="rId5" Type="http://schemas.openxmlformats.org/officeDocument/2006/relationships/oleObject" Target="../embeddings/Microsoft_Word_97_-_2003_Document14.doc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6.emf"/><Relationship Id="rId5" Type="http://schemas.openxmlformats.org/officeDocument/2006/relationships/oleObject" Target="../embeddings/Microsoft_Word_97_-_2003_Document15.doc"/><Relationship Id="rId4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7.emf"/><Relationship Id="rId5" Type="http://schemas.openxmlformats.org/officeDocument/2006/relationships/oleObject" Target="../embeddings/Microsoft_Word_97_-_2003_Document16.doc"/><Relationship Id="rId4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8.emf"/><Relationship Id="rId5" Type="http://schemas.openxmlformats.org/officeDocument/2006/relationships/oleObject" Target="../embeddings/Microsoft_Word_97_-_2003_Document17.doc"/><Relationship Id="rId4" Type="http://schemas.openxmlformats.org/officeDocument/2006/relationships/oleObject" Target="../embeddings/oleObject1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9.emf"/><Relationship Id="rId5" Type="http://schemas.openxmlformats.org/officeDocument/2006/relationships/oleObject" Target="../embeddings/Microsoft_Word_97_-_2003_Document18.doc"/><Relationship Id="rId4" Type="http://schemas.openxmlformats.org/officeDocument/2006/relationships/oleObject" Target="../embeddings/oleObject1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20.emf"/><Relationship Id="rId5" Type="http://schemas.openxmlformats.org/officeDocument/2006/relationships/oleObject" Target="../embeddings/Microsoft_Word_97_-_2003_Document19.doc"/><Relationship Id="rId4" Type="http://schemas.openxmlformats.org/officeDocument/2006/relationships/oleObject" Target="../embeddings/oleObject1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2.doc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21.emf"/><Relationship Id="rId5" Type="http://schemas.openxmlformats.org/officeDocument/2006/relationships/oleObject" Target="../embeddings/Microsoft_Word_97_-_2003_Document20.doc"/><Relationship Id="rId4" Type="http://schemas.openxmlformats.org/officeDocument/2006/relationships/oleObject" Target="../embeddings/oleObject2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2.emf"/><Relationship Id="rId5" Type="http://schemas.openxmlformats.org/officeDocument/2006/relationships/oleObject" Target="../embeddings/Microsoft_Word_97_-_2003_Document21.doc"/><Relationship Id="rId4" Type="http://schemas.openxmlformats.org/officeDocument/2006/relationships/oleObject" Target="../embeddings/oleObject2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23.emf"/><Relationship Id="rId5" Type="http://schemas.openxmlformats.org/officeDocument/2006/relationships/oleObject" Target="../embeddings/Microsoft_Word_97_-_2003_Document22.doc"/><Relationship Id="rId4" Type="http://schemas.openxmlformats.org/officeDocument/2006/relationships/oleObject" Target="../embeddings/oleObject2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24.emf"/><Relationship Id="rId5" Type="http://schemas.openxmlformats.org/officeDocument/2006/relationships/oleObject" Target="../embeddings/Microsoft_Word_97_-_2003_Document23.doc"/><Relationship Id="rId4" Type="http://schemas.openxmlformats.org/officeDocument/2006/relationships/oleObject" Target="../embeddings/oleObject2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25.emf"/><Relationship Id="rId5" Type="http://schemas.openxmlformats.org/officeDocument/2006/relationships/oleObject" Target="../embeddings/Microsoft_Word_97_-_2003_Document24.doc"/><Relationship Id="rId4" Type="http://schemas.openxmlformats.org/officeDocument/2006/relationships/oleObject" Target="../embeddings/oleObject2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26.emf"/><Relationship Id="rId5" Type="http://schemas.openxmlformats.org/officeDocument/2006/relationships/oleObject" Target="../embeddings/Microsoft_Word_97_-_2003_Document25.doc"/><Relationship Id="rId4" Type="http://schemas.openxmlformats.org/officeDocument/2006/relationships/oleObject" Target="../embeddings/oleObject25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27.emf"/><Relationship Id="rId5" Type="http://schemas.openxmlformats.org/officeDocument/2006/relationships/oleObject" Target="../embeddings/Microsoft_Word_97_-_2003_Document26.doc"/><Relationship Id="rId4" Type="http://schemas.openxmlformats.org/officeDocument/2006/relationships/oleObject" Target="../embeddings/oleObject26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28.emf"/><Relationship Id="rId5" Type="http://schemas.openxmlformats.org/officeDocument/2006/relationships/oleObject" Target="../embeddings/Microsoft_Word_97_-_2003_Document27.doc"/><Relationship Id="rId4" Type="http://schemas.openxmlformats.org/officeDocument/2006/relationships/oleObject" Target="../embeddings/oleObject2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29.emf"/><Relationship Id="rId5" Type="http://schemas.openxmlformats.org/officeDocument/2006/relationships/oleObject" Target="../embeddings/Microsoft_Word_97_-_2003_Document28.doc"/><Relationship Id="rId4" Type="http://schemas.openxmlformats.org/officeDocument/2006/relationships/oleObject" Target="../embeddings/oleObject2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30.emf"/><Relationship Id="rId5" Type="http://schemas.openxmlformats.org/officeDocument/2006/relationships/oleObject" Target="../embeddings/Microsoft_Word_97_-_2003_Document29.doc"/><Relationship Id="rId4" Type="http://schemas.openxmlformats.org/officeDocument/2006/relationships/oleObject" Target="../embeddings/oleObject29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Word_97_-_2003_Document3.doc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31.emf"/><Relationship Id="rId5" Type="http://schemas.openxmlformats.org/officeDocument/2006/relationships/oleObject" Target="../embeddings/Microsoft_Word_97_-_2003_Document30.doc"/><Relationship Id="rId4" Type="http://schemas.openxmlformats.org/officeDocument/2006/relationships/oleObject" Target="../embeddings/oleObject30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32.emf"/><Relationship Id="rId5" Type="http://schemas.openxmlformats.org/officeDocument/2006/relationships/oleObject" Target="../embeddings/Microsoft_Word_97_-_2003_Document31.doc"/><Relationship Id="rId4" Type="http://schemas.openxmlformats.org/officeDocument/2006/relationships/oleObject" Target="../embeddings/oleObject31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33.emf"/><Relationship Id="rId5" Type="http://schemas.openxmlformats.org/officeDocument/2006/relationships/oleObject" Target="../embeddings/Microsoft_Word_97_-_2003_Document32.doc"/><Relationship Id="rId4" Type="http://schemas.openxmlformats.org/officeDocument/2006/relationships/oleObject" Target="../embeddings/oleObject32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34.emf"/><Relationship Id="rId5" Type="http://schemas.openxmlformats.org/officeDocument/2006/relationships/oleObject" Target="../embeddings/Microsoft_Word_97_-_2003_Document33.doc"/><Relationship Id="rId4" Type="http://schemas.openxmlformats.org/officeDocument/2006/relationships/oleObject" Target="../embeddings/oleObject33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35.emf"/><Relationship Id="rId5" Type="http://schemas.openxmlformats.org/officeDocument/2006/relationships/oleObject" Target="../embeddings/Microsoft_Word_97_-_2003_Document34.doc"/><Relationship Id="rId4" Type="http://schemas.openxmlformats.org/officeDocument/2006/relationships/oleObject" Target="../embeddings/oleObject34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36.emf"/><Relationship Id="rId5" Type="http://schemas.openxmlformats.org/officeDocument/2006/relationships/oleObject" Target="../embeddings/Microsoft_Word_97_-_2003_Document35.doc"/><Relationship Id="rId4" Type="http://schemas.openxmlformats.org/officeDocument/2006/relationships/oleObject" Target="../embeddings/oleObject35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37.emf"/><Relationship Id="rId5" Type="http://schemas.openxmlformats.org/officeDocument/2006/relationships/oleObject" Target="../embeddings/Microsoft_Word_97_-_2003_Document36.doc"/><Relationship Id="rId4" Type="http://schemas.openxmlformats.org/officeDocument/2006/relationships/oleObject" Target="../embeddings/oleObject36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6" Type="http://schemas.openxmlformats.org/officeDocument/2006/relationships/image" Target="../media/image38.emf"/><Relationship Id="rId5" Type="http://schemas.openxmlformats.org/officeDocument/2006/relationships/oleObject" Target="../embeddings/Microsoft_Word_97_-_2003_Document37.doc"/><Relationship Id="rId4" Type="http://schemas.openxmlformats.org/officeDocument/2006/relationships/oleObject" Target="../embeddings/oleObject37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39.emf"/><Relationship Id="rId5" Type="http://schemas.openxmlformats.org/officeDocument/2006/relationships/oleObject" Target="../embeddings/Microsoft_Word_97_-_2003_Document38.doc"/><Relationship Id="rId4" Type="http://schemas.openxmlformats.org/officeDocument/2006/relationships/oleObject" Target="../embeddings/oleObject38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6" Type="http://schemas.openxmlformats.org/officeDocument/2006/relationships/image" Target="../media/image40.emf"/><Relationship Id="rId5" Type="http://schemas.openxmlformats.org/officeDocument/2006/relationships/oleObject" Target="../embeddings/Microsoft_Word_97_-_2003_Document39.doc"/><Relationship Id="rId4" Type="http://schemas.openxmlformats.org/officeDocument/2006/relationships/oleObject" Target="../embeddings/oleObject3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Word_97_-_2003_Document4.doc"/><Relationship Id="rId4" Type="http://schemas.openxmlformats.org/officeDocument/2006/relationships/oleObject" Target="../embeddings/oleObject4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41.emf"/><Relationship Id="rId5" Type="http://schemas.openxmlformats.org/officeDocument/2006/relationships/oleObject" Target="../embeddings/Microsoft_Word_97_-_2003_Document40.doc"/><Relationship Id="rId4" Type="http://schemas.openxmlformats.org/officeDocument/2006/relationships/oleObject" Target="../embeddings/oleObject40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6" Type="http://schemas.openxmlformats.org/officeDocument/2006/relationships/image" Target="../media/image42.emf"/><Relationship Id="rId5" Type="http://schemas.openxmlformats.org/officeDocument/2006/relationships/oleObject" Target="../embeddings/Microsoft_Word_97_-_2003_Document41.doc"/><Relationship Id="rId4" Type="http://schemas.openxmlformats.org/officeDocument/2006/relationships/oleObject" Target="../embeddings/oleObject41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6" Type="http://schemas.openxmlformats.org/officeDocument/2006/relationships/image" Target="../media/image43.emf"/><Relationship Id="rId5" Type="http://schemas.openxmlformats.org/officeDocument/2006/relationships/oleObject" Target="../embeddings/Microsoft_Word_97_-_2003_Document42.doc"/><Relationship Id="rId4" Type="http://schemas.openxmlformats.org/officeDocument/2006/relationships/oleObject" Target="../embeddings/oleObject42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Relationship Id="rId6" Type="http://schemas.openxmlformats.org/officeDocument/2006/relationships/image" Target="../media/image44.emf"/><Relationship Id="rId5" Type="http://schemas.openxmlformats.org/officeDocument/2006/relationships/oleObject" Target="../embeddings/Microsoft_Word_97_-_2003_Document43.doc"/><Relationship Id="rId4" Type="http://schemas.openxmlformats.org/officeDocument/2006/relationships/oleObject" Target="../embeddings/oleObject43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4.vml"/><Relationship Id="rId6" Type="http://schemas.openxmlformats.org/officeDocument/2006/relationships/image" Target="../media/image45.emf"/><Relationship Id="rId5" Type="http://schemas.openxmlformats.org/officeDocument/2006/relationships/oleObject" Target="../embeddings/Microsoft_Word_97_-_2003_Document44.doc"/><Relationship Id="rId4" Type="http://schemas.openxmlformats.org/officeDocument/2006/relationships/oleObject" Target="../embeddings/oleObject44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5.vml"/><Relationship Id="rId6" Type="http://schemas.openxmlformats.org/officeDocument/2006/relationships/image" Target="../media/image46.emf"/><Relationship Id="rId5" Type="http://schemas.openxmlformats.org/officeDocument/2006/relationships/oleObject" Target="../embeddings/Microsoft_Word_97_-_2003_Document45.doc"/><Relationship Id="rId4" Type="http://schemas.openxmlformats.org/officeDocument/2006/relationships/oleObject" Target="../embeddings/oleObject45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6.vml"/><Relationship Id="rId6" Type="http://schemas.openxmlformats.org/officeDocument/2006/relationships/image" Target="../media/image47.emf"/><Relationship Id="rId5" Type="http://schemas.openxmlformats.org/officeDocument/2006/relationships/oleObject" Target="../embeddings/Microsoft_Word_97_-_2003_Document46.doc"/><Relationship Id="rId4" Type="http://schemas.openxmlformats.org/officeDocument/2006/relationships/oleObject" Target="../embeddings/oleObject46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7.vml"/><Relationship Id="rId6" Type="http://schemas.openxmlformats.org/officeDocument/2006/relationships/image" Target="../media/image48.emf"/><Relationship Id="rId5" Type="http://schemas.openxmlformats.org/officeDocument/2006/relationships/oleObject" Target="../embeddings/Microsoft_Word_97_-_2003_Document47.doc"/><Relationship Id="rId4" Type="http://schemas.openxmlformats.org/officeDocument/2006/relationships/oleObject" Target="../embeddings/oleObject47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8.vml"/><Relationship Id="rId6" Type="http://schemas.openxmlformats.org/officeDocument/2006/relationships/image" Target="../media/image49.emf"/><Relationship Id="rId5" Type="http://schemas.openxmlformats.org/officeDocument/2006/relationships/oleObject" Target="../embeddings/Microsoft_Word_97_-_2003_Document48.doc"/><Relationship Id="rId4" Type="http://schemas.openxmlformats.org/officeDocument/2006/relationships/oleObject" Target="../embeddings/oleObject48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9.vml"/><Relationship Id="rId6" Type="http://schemas.openxmlformats.org/officeDocument/2006/relationships/image" Target="../media/image50.emf"/><Relationship Id="rId5" Type="http://schemas.openxmlformats.org/officeDocument/2006/relationships/oleObject" Target="../embeddings/Microsoft_Word_97_-_2003_Document49.doc"/><Relationship Id="rId4" Type="http://schemas.openxmlformats.org/officeDocument/2006/relationships/oleObject" Target="../embeddings/oleObject4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Word_97_-_2003_Document5.doc"/><Relationship Id="rId4" Type="http://schemas.openxmlformats.org/officeDocument/2006/relationships/oleObject" Target="../embeddings/oleObject5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0.vml"/><Relationship Id="rId6" Type="http://schemas.openxmlformats.org/officeDocument/2006/relationships/image" Target="../media/image51.emf"/><Relationship Id="rId5" Type="http://schemas.openxmlformats.org/officeDocument/2006/relationships/oleObject" Target="../embeddings/Microsoft_Word_97_-_2003_Document50.doc"/><Relationship Id="rId4" Type="http://schemas.openxmlformats.org/officeDocument/2006/relationships/oleObject" Target="../embeddings/oleObject50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1.vml"/><Relationship Id="rId6" Type="http://schemas.openxmlformats.org/officeDocument/2006/relationships/image" Target="../media/image52.emf"/><Relationship Id="rId5" Type="http://schemas.openxmlformats.org/officeDocument/2006/relationships/oleObject" Target="../embeddings/Microsoft_Word_97_-_2003_Document51.doc"/><Relationship Id="rId4" Type="http://schemas.openxmlformats.org/officeDocument/2006/relationships/oleObject" Target="../embeddings/oleObject51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2.vml"/><Relationship Id="rId6" Type="http://schemas.openxmlformats.org/officeDocument/2006/relationships/image" Target="../media/image53.emf"/><Relationship Id="rId5" Type="http://schemas.openxmlformats.org/officeDocument/2006/relationships/oleObject" Target="../embeddings/Microsoft_Word_97_-_2003_Document52.doc"/><Relationship Id="rId4" Type="http://schemas.openxmlformats.org/officeDocument/2006/relationships/oleObject" Target="../embeddings/oleObject52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3.vml"/><Relationship Id="rId6" Type="http://schemas.openxmlformats.org/officeDocument/2006/relationships/image" Target="../media/image54.emf"/><Relationship Id="rId5" Type="http://schemas.openxmlformats.org/officeDocument/2006/relationships/oleObject" Target="../embeddings/Microsoft_Word_97_-_2003_Document53.doc"/><Relationship Id="rId4" Type="http://schemas.openxmlformats.org/officeDocument/2006/relationships/oleObject" Target="../embeddings/oleObject53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4.vml"/><Relationship Id="rId6" Type="http://schemas.openxmlformats.org/officeDocument/2006/relationships/image" Target="../media/image55.emf"/><Relationship Id="rId5" Type="http://schemas.openxmlformats.org/officeDocument/2006/relationships/oleObject" Target="../embeddings/Microsoft_Word_97_-_2003_Document54.doc"/><Relationship Id="rId4" Type="http://schemas.openxmlformats.org/officeDocument/2006/relationships/oleObject" Target="../embeddings/oleObject5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emf"/><Relationship Id="rId5" Type="http://schemas.openxmlformats.org/officeDocument/2006/relationships/oleObject" Target="../embeddings/Microsoft_Word_97_-_2003_Document6.doc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.emf"/><Relationship Id="rId5" Type="http://schemas.openxmlformats.org/officeDocument/2006/relationships/oleObject" Target="../embeddings/Microsoft_Word_97_-_2003_Document7.doc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9.emf"/><Relationship Id="rId5" Type="http://schemas.openxmlformats.org/officeDocument/2006/relationships/oleObject" Target="../embeddings/Microsoft_Word_97_-_2003_Document8.doc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0.emf"/><Relationship Id="rId5" Type="http://schemas.openxmlformats.org/officeDocument/2006/relationships/oleObject" Target="../embeddings/Microsoft_Word_97_-_2003_Document9.doc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19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1209"/>
              </p:ext>
            </p:extLst>
          </p:nvPr>
        </p:nvGraphicFramePr>
        <p:xfrm>
          <a:off x="914400" y="1600200"/>
          <a:ext cx="7321550" cy="300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5" imgW="7301323" imgH="3002950" progId="Word.Document.8">
                  <p:embed/>
                </p:oleObj>
              </mc:Choice>
              <mc:Fallback>
                <p:oleObj name="Document" r:id="rId5" imgW="7301323" imgH="30029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600200"/>
                        <a:ext cx="7321550" cy="300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688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execute an UPDATE statement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6135668"/>
              </p:ext>
            </p:extLst>
          </p:nvPr>
        </p:nvGraphicFramePr>
        <p:xfrm>
          <a:off x="914400" y="1143000"/>
          <a:ext cx="7288213" cy="501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Document" r:id="rId5" imgW="7301323" imgH="5037682" progId="Word.Document.8">
                  <p:embed/>
                </p:oleObj>
              </mc:Choice>
              <mc:Fallback>
                <p:oleObj name="Document" r:id="rId5" imgW="7301323" imgH="503768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014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401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display the row counts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501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Document" r:id="rId5" imgW="7301323" imgH="5037682" progId="Word.Document.8">
                  <p:embed/>
                </p:oleObj>
              </mc:Choice>
              <mc:Fallback>
                <p:oleObj name="Document" r:id="rId5" imgW="7301323" imgH="503768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014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104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methods of the PDO class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905199"/>
              </p:ext>
            </p:extLst>
          </p:nvPr>
        </p:nvGraphicFramePr>
        <p:xfrm>
          <a:off x="914400" y="1143000"/>
          <a:ext cx="7288213" cy="501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Document" r:id="rId5" imgW="7301323" imgH="5036242" progId="Word.Document.8">
                  <p:embed/>
                </p:oleObj>
              </mc:Choice>
              <mc:Fallback>
                <p:oleObj name="Document" r:id="rId5" imgW="7301323" imgH="503624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014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885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How to use the </a:t>
            </a:r>
            <a:r>
              <a:rPr lang="en-US" dirty="0" err="1" smtClean="0"/>
              <a:t>fetchAll</a:t>
            </a:r>
            <a:r>
              <a:rPr lang="en-US" dirty="0" smtClean="0"/>
              <a:t>() method </a:t>
            </a:r>
            <a:br>
              <a:rPr lang="en-US" dirty="0" smtClean="0"/>
            </a:br>
            <a:r>
              <a:rPr lang="en-US" dirty="0" smtClean="0"/>
              <a:t>to return a result set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549314"/>
              </p:ext>
            </p:extLst>
          </p:nvPr>
        </p:nvGraphicFramePr>
        <p:xfrm>
          <a:off x="911071" y="1295400"/>
          <a:ext cx="7301323" cy="2777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Document" r:id="rId5" imgW="7301323" imgH="2777189" progId="Word.Document.8">
                  <p:embed/>
                </p:oleObj>
              </mc:Choice>
              <mc:Fallback>
                <p:oleObj name="Document" r:id="rId5" imgW="7301323" imgH="277718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071" y="1295400"/>
                        <a:ext cx="7301323" cy="27771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12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How to use the fetch() method </a:t>
            </a:r>
            <a:br>
              <a:rPr lang="en-US" dirty="0" smtClean="0"/>
            </a:br>
            <a:r>
              <a:rPr lang="en-US" dirty="0" smtClean="0"/>
              <a:t>to loop through a result set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696312"/>
              </p:ext>
            </p:extLst>
          </p:nvPr>
        </p:nvGraphicFramePr>
        <p:xfrm>
          <a:off x="914400" y="1295400"/>
          <a:ext cx="7321550" cy="284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Document" r:id="rId5" imgW="7301323" imgH="2850282" progId="Word.Document.8">
                  <p:embed/>
                </p:oleObj>
              </mc:Choice>
              <mc:Fallback>
                <p:oleObj name="Document" r:id="rId5" imgW="7301323" imgH="285028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295400"/>
                        <a:ext cx="7321550" cy="284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479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named parameters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316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Document" r:id="rId5" imgW="7301323" imgH="3181183" progId="Word.Document.8">
                  <p:embed/>
                </p:oleObj>
              </mc:Choice>
              <mc:Fallback>
                <p:oleObj name="Document" r:id="rId5" imgW="7301323" imgH="31811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316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698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use question mark parameters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01323" cy="2492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Document" r:id="rId5" imgW="7301323" imgH="2492376" progId="Word.Document.8">
                  <p:embed/>
                </p:oleObj>
              </mc:Choice>
              <mc:Fallback>
                <p:oleObj name="Document" r:id="rId5" imgW="7301323" imgH="249237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01323" cy="24923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624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modify data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08075"/>
          <a:ext cx="7288213" cy="498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Document" r:id="rId5" imgW="7301323" imgH="5007437" progId="Word.Document.8">
                  <p:embed/>
                </p:oleObj>
              </mc:Choice>
              <mc:Fallback>
                <p:oleObj name="Document" r:id="rId5" imgW="7301323" imgH="50074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8075"/>
                        <a:ext cx="7288213" cy="498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731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modify data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293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Document" r:id="rId5" imgW="7301323" imgH="2949660" progId="Word.Document.8">
                  <p:embed/>
                </p:oleObj>
              </mc:Choice>
              <mc:Fallback>
                <p:oleObj name="Document" r:id="rId5" imgW="7301323" imgH="29496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293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066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three error modes for PDO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3725035"/>
              </p:ext>
            </p:extLst>
          </p:nvPr>
        </p:nvGraphicFramePr>
        <p:xfrm>
          <a:off x="914400" y="1120775"/>
          <a:ext cx="7226300" cy="508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Document" r:id="rId5" imgW="7301323" imgH="5148943" progId="Word.Document.8">
                  <p:embed/>
                </p:oleObj>
              </mc:Choice>
              <mc:Fallback>
                <p:oleObj name="Document" r:id="rId5" imgW="7301323" imgH="514894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0775"/>
                        <a:ext cx="7226300" cy="508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383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887939"/>
              </p:ext>
            </p:extLst>
          </p:nvPr>
        </p:nvGraphicFramePr>
        <p:xfrm>
          <a:off x="914400" y="1066800"/>
          <a:ext cx="7153275" cy="546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ocument" r:id="rId5" imgW="7301323" imgH="5591104" progId="Word.Document.8">
                  <p:embed/>
                </p:oleObj>
              </mc:Choice>
              <mc:Fallback>
                <p:oleObj name="Document" r:id="rId5" imgW="7301323" imgH="55911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153275" cy="546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299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Setting the mode with the setAttribute() method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6398353"/>
              </p:ext>
            </p:extLst>
          </p:nvPr>
        </p:nvGraphicFramePr>
        <p:xfrm>
          <a:off x="914400" y="1128713"/>
          <a:ext cx="7288213" cy="397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Document" r:id="rId5" imgW="7301323" imgH="3995292" progId="Word.Document.8">
                  <p:embed/>
                </p:oleObj>
              </mc:Choice>
              <mc:Fallback>
                <p:oleObj name="Document" r:id="rId5" imgW="7301323" imgH="39952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8713"/>
                        <a:ext cx="7288213" cy="3976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144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model/database.php file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096963"/>
          <a:ext cx="7288213" cy="522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Document" r:id="rId5" imgW="7301323" imgH="5247961" progId="Word.Document.8">
                  <p:embed/>
                </p:oleObj>
              </mc:Choice>
              <mc:Fallback>
                <p:oleObj name="Document" r:id="rId5" imgW="7301323" imgH="52479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96963"/>
                        <a:ext cx="7288213" cy="5227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158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model/category_db.php file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408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Document" r:id="rId5" imgW="7301323" imgH="4101871" progId="Word.Document.8">
                  <p:embed/>
                </p:oleObj>
              </mc:Choice>
              <mc:Fallback>
                <p:oleObj name="Document" r:id="rId5" imgW="7301323" imgH="410187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408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102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model/category_db.php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616825" cy="435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Document" r:id="rId5" imgW="7632029" imgH="4374801" progId="Word.Document.8">
                  <p:embed/>
                </p:oleObj>
              </mc:Choice>
              <mc:Fallback>
                <p:oleObj name="Document" r:id="rId5" imgW="7632029" imgH="437480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616825" cy="435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172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model/product_db.php file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8132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08075"/>
          <a:ext cx="7596188" cy="506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Document" r:id="rId5" imgW="7565579" imgH="5074409" progId="Word.Document.8">
                  <p:embed/>
                </p:oleObj>
              </mc:Choice>
              <mc:Fallback>
                <p:oleObj name="Document" r:id="rId5" imgW="7565579" imgH="507440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8075"/>
                        <a:ext cx="7596188" cy="506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558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model/product_db.php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431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Document" r:id="rId5" imgW="7301323" imgH="4331953" progId="Word.Document.8">
                  <p:embed/>
                </p:oleObj>
              </mc:Choice>
              <mc:Fallback>
                <p:oleObj name="Document" r:id="rId5" imgW="7301323" imgH="433195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431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033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model/product_db.php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0180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01323" cy="3178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9" name="Document" r:id="rId5" imgW="7301323" imgH="3178302" progId="Word.Document.8">
                  <p:embed/>
                </p:oleObj>
              </mc:Choice>
              <mc:Fallback>
                <p:oleObj name="Document" r:id="rId5" imgW="7301323" imgH="31783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01323" cy="31783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671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model/product_db.php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1204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891463" cy="529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Document" r:id="rId5" imgW="7919547" imgH="5313493" progId="Word.Document.8">
                  <p:embed/>
                </p:oleObj>
              </mc:Choice>
              <mc:Fallback>
                <p:oleObj name="Document" r:id="rId5" imgW="7919547" imgH="53134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891463" cy="5291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803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model/product_db.php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2228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21550" cy="318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7" name="Document" r:id="rId5" imgW="7301323" imgH="3187304" progId="Word.Document.8">
                  <p:embed/>
                </p:oleObj>
              </mc:Choice>
              <mc:Fallback>
                <p:oleObj name="Document" r:id="rId5" imgW="7301323" imgH="31873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318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305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model/product_db.php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3252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21550" cy="501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" name="Document" r:id="rId5" imgW="7301323" imgH="5031561" progId="Word.Document.8">
                  <p:embed/>
                </p:oleObj>
              </mc:Choice>
              <mc:Fallback>
                <p:oleObj name="Document" r:id="rId5" imgW="7301323" imgH="50315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501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293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 continued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3264266"/>
              </p:ext>
            </p:extLst>
          </p:nvPr>
        </p:nvGraphicFramePr>
        <p:xfrm>
          <a:off x="914400" y="1066800"/>
          <a:ext cx="7153275" cy="546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0" name="Document" r:id="rId4" imgW="7301323" imgH="5591104" progId="Word.Document.8">
                  <p:embed/>
                </p:oleObj>
              </mc:Choice>
              <mc:Fallback>
                <p:oleObj name="Document" r:id="rId4" imgW="7301323" imgH="55911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153275" cy="546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79373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model/product_db.php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431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5" name="Document" r:id="rId5" imgW="7301323" imgH="4331953" progId="Word.Document.8">
                  <p:embed/>
                </p:oleObj>
              </mc:Choice>
              <mc:Fallback>
                <p:oleObj name="Document" r:id="rId5" imgW="7301323" imgH="433195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431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187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How to connect to a MySQL database </a:t>
            </a:r>
            <a:br>
              <a:rPr lang="en-US" dirty="0" smtClean="0"/>
            </a:br>
            <a:r>
              <a:rPr lang="en-US" dirty="0" smtClean="0"/>
              <a:t>(object-oriented)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416237"/>
              </p:ext>
            </p:extLst>
          </p:nvPr>
        </p:nvGraphicFramePr>
        <p:xfrm>
          <a:off x="914400" y="1295400"/>
          <a:ext cx="7288213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9" name="Document" r:id="rId5" imgW="7301323" imgH="4482821" progId="Word.Document.8">
                  <p:embed/>
                </p:oleObj>
              </mc:Choice>
              <mc:Fallback>
                <p:oleObj name="Document" r:id="rId5" imgW="7301323" imgH="44828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295400"/>
                        <a:ext cx="7288213" cy="446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950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Two properties of the </a:t>
            </a:r>
            <a:r>
              <a:rPr lang="en-US" dirty="0" err="1" smtClean="0"/>
              <a:t>mysqli</a:t>
            </a:r>
            <a:r>
              <a:rPr lang="en-US" dirty="0" smtClean="0"/>
              <a:t> object </a:t>
            </a:r>
            <a:br>
              <a:rPr lang="en-US" dirty="0" smtClean="0"/>
            </a:br>
            <a:r>
              <a:rPr lang="en-US" dirty="0" smtClean="0"/>
              <a:t>for checking connection errors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63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2161123"/>
              </p:ext>
            </p:extLst>
          </p:nvPr>
        </p:nvGraphicFramePr>
        <p:xfrm>
          <a:off x="914400" y="1295400"/>
          <a:ext cx="7301323" cy="138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3" name="Document" r:id="rId5" imgW="7301323" imgH="1385534" progId="Word.Document.8">
                  <p:embed/>
                </p:oleObj>
              </mc:Choice>
              <mc:Fallback>
                <p:oleObj name="Document" r:id="rId5" imgW="7301323" imgH="13855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295400"/>
                        <a:ext cx="7301323" cy="138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93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How to check for a connection error </a:t>
            </a:r>
            <a:br>
              <a:rPr lang="en-US" dirty="0" smtClean="0"/>
            </a:br>
            <a:r>
              <a:rPr lang="en-US" dirty="0" smtClean="0"/>
              <a:t>(object-oriented)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372904"/>
              </p:ext>
            </p:extLst>
          </p:nvPr>
        </p:nvGraphicFramePr>
        <p:xfrm>
          <a:off x="914400" y="1295400"/>
          <a:ext cx="7288213" cy="446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8" name="Document" r:id="rId5" imgW="7301323" imgH="4482821" progId="Word.Document.8">
                  <p:embed/>
                </p:oleObj>
              </mc:Choice>
              <mc:Fallback>
                <p:oleObj name="Document" r:id="rId5" imgW="7301323" imgH="44828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295400"/>
                        <a:ext cx="7288213" cy="446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740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066800"/>
          <a:ext cx="7288213" cy="411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1" name="Document" r:id="rId5" imgW="7301323" imgH="4123115" progId="Word.Document.8">
                  <p:embed/>
                </p:oleObj>
              </mc:Choice>
              <mc:Fallback>
                <p:oleObj name="Document" r:id="rId5" imgW="7301323" imgH="412311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288213" cy="411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818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mysqli method for returning a result set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860934"/>
              </p:ext>
            </p:extLst>
          </p:nvPr>
        </p:nvGraphicFramePr>
        <p:xfrm>
          <a:off x="914400" y="1143000"/>
          <a:ext cx="7288213" cy="290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5" name="Document" r:id="rId5" imgW="7301323" imgH="2912933" progId="Word.Document.8">
                  <p:embed/>
                </p:oleObj>
              </mc:Choice>
              <mc:Fallback>
                <p:oleObj name="Document" r:id="rId5" imgW="7301323" imgH="29129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290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092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execute a SELECT statement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9396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77925"/>
          <a:ext cx="7288213" cy="453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9" name="Document" r:id="rId5" imgW="7301323" imgH="4550153" progId="Word.Document.8">
                  <p:embed/>
                </p:oleObj>
              </mc:Choice>
              <mc:Fallback>
                <p:oleObj name="Document" r:id="rId5" imgW="7301323" imgH="455015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77925"/>
                        <a:ext cx="7288213" cy="453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123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display the results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04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9496211"/>
              </p:ext>
            </p:extLst>
          </p:nvPr>
        </p:nvGraphicFramePr>
        <p:xfrm>
          <a:off x="914400" y="1143000"/>
          <a:ext cx="7288213" cy="397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3" name="Document" r:id="rId5" imgW="7301323" imgH="3995292" progId="Word.Document.8">
                  <p:embed/>
                </p:oleObj>
              </mc:Choice>
              <mc:Fallback>
                <p:oleObj name="Document" r:id="rId5" imgW="7301323" imgH="39952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3976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361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Properties of the </a:t>
            </a:r>
            <a:r>
              <a:rPr lang="en-US" dirty="0" err="1" smtClean="0"/>
              <a:t>mysqli</a:t>
            </a:r>
            <a:r>
              <a:rPr lang="en-US" dirty="0" smtClean="0"/>
              <a:t> class </a:t>
            </a:r>
            <a:br>
              <a:rPr lang="en-US" dirty="0" smtClean="0"/>
            </a:br>
            <a:r>
              <a:rPr lang="en-US" dirty="0" smtClean="0"/>
              <a:t>for checking the result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14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6773369"/>
              </p:ext>
            </p:extLst>
          </p:nvPr>
        </p:nvGraphicFramePr>
        <p:xfrm>
          <a:off x="914400" y="1295400"/>
          <a:ext cx="7288213" cy="198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7" name="Document" r:id="rId5" imgW="7301323" imgH="1996926" progId="Word.Document.8">
                  <p:embed/>
                </p:oleObj>
              </mc:Choice>
              <mc:Fallback>
                <p:oleObj name="Document" r:id="rId5" imgW="7301323" imgH="199692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295400"/>
                        <a:ext cx="7288213" cy="198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53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execute an INSERT statement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24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111171"/>
              </p:ext>
            </p:extLst>
          </p:nvPr>
        </p:nvGraphicFramePr>
        <p:xfrm>
          <a:off x="914400" y="1143000"/>
          <a:ext cx="7288213" cy="531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1" name="Document" r:id="rId5" imgW="7301323" imgH="5337977" progId="Word.Document.8">
                  <p:embed/>
                </p:oleObj>
              </mc:Choice>
              <mc:Fallback>
                <p:oleObj name="Document" r:id="rId5" imgW="7301323" imgH="53379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316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575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PDO (PHP Data Objects)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3797" name="Object 5"/>
          <p:cNvGraphicFramePr>
            <a:graphicFrameLocks noChangeAspect="1"/>
          </p:cNvGraphicFramePr>
          <p:nvPr>
            <p:extLst/>
          </p:nvPr>
        </p:nvGraphicFramePr>
        <p:xfrm>
          <a:off x="914400" y="1095375"/>
          <a:ext cx="7288213" cy="469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cument" r:id="rId5" imgW="7301323" imgH="4712903" progId="Word.Document.8">
                  <p:embed/>
                </p:oleObj>
              </mc:Choice>
              <mc:Fallback>
                <p:oleObj name="Document" r:id="rId5" imgW="7301323" imgH="471290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95375"/>
                        <a:ext cx="7288213" cy="469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09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method of the mysqli class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34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095628"/>
              </p:ext>
            </p:extLst>
          </p:nvPr>
        </p:nvGraphicFramePr>
        <p:xfrm>
          <a:off x="914400" y="1135062"/>
          <a:ext cx="7289800" cy="275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5" name="Document" r:id="rId5" imgW="7301323" imgH="2763506" progId="Word.Document.8">
                  <p:embed/>
                </p:oleObj>
              </mc:Choice>
              <mc:Fallback>
                <p:oleObj name="Document" r:id="rId5" imgW="7301323" imgH="27635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5062"/>
                        <a:ext cx="7289800" cy="2751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516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execute a prepared statement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45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954634"/>
              </p:ext>
            </p:extLst>
          </p:nvPr>
        </p:nvGraphicFramePr>
        <p:xfrm>
          <a:off x="914400" y="1143000"/>
          <a:ext cx="7288213" cy="523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9" name="Document" r:id="rId5" imgW="7301323" imgH="5257323" progId="Word.Document.8">
                  <p:embed/>
                </p:oleObj>
              </mc:Choice>
              <mc:Fallback>
                <p:oleObj name="Document" r:id="rId5" imgW="7301323" imgH="525732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237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763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How to execute a prepared statement </a:t>
            </a:r>
            <a:br>
              <a:rPr lang="en-US" dirty="0" smtClean="0"/>
            </a:br>
            <a:r>
              <a:rPr lang="en-US" dirty="0" smtClean="0"/>
              <a:t>that modifies data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55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1791044"/>
              </p:ext>
            </p:extLst>
          </p:nvPr>
        </p:nvGraphicFramePr>
        <p:xfrm>
          <a:off x="914400" y="1366991"/>
          <a:ext cx="7288213" cy="534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3" name="Document" r:id="rId5" imgW="7301323" imgH="5367143" progId="Word.Document.8">
                  <p:embed/>
                </p:oleObj>
              </mc:Choice>
              <mc:Fallback>
                <p:oleObj name="Document" r:id="rId5" imgW="7301323" imgH="536714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66991"/>
                        <a:ext cx="7288213" cy="534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22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Object-oriented statements compared </a:t>
            </a:r>
            <a:br>
              <a:rPr lang="en-US" dirty="0" smtClean="0"/>
            </a:br>
            <a:r>
              <a:rPr lang="en-US" dirty="0" smtClean="0"/>
              <a:t>to procedural statements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65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673691"/>
              </p:ext>
            </p:extLst>
          </p:nvPr>
        </p:nvGraphicFramePr>
        <p:xfrm>
          <a:off x="914400" y="1357313"/>
          <a:ext cx="7288213" cy="489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7" name="Document" r:id="rId5" imgW="7301323" imgH="4911299" progId="Word.Document.8">
                  <p:embed/>
                </p:oleObj>
              </mc:Choice>
              <mc:Fallback>
                <p:oleObj name="Document" r:id="rId5" imgW="7301323" imgH="491129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57313"/>
                        <a:ext cx="7288213" cy="489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629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Object-oriented statements compared </a:t>
            </a:r>
            <a:br>
              <a:rPr lang="en-US" dirty="0" smtClean="0"/>
            </a:br>
            <a:r>
              <a:rPr lang="en-US" dirty="0" smtClean="0"/>
              <a:t>to procedural statements (continued)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75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854954"/>
              </p:ext>
            </p:extLst>
          </p:nvPr>
        </p:nvGraphicFramePr>
        <p:xfrm>
          <a:off x="927893" y="1295400"/>
          <a:ext cx="7288213" cy="329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1" name="Document" r:id="rId5" imgW="7301323" imgH="3309366" progId="Word.Document.8">
                  <p:embed/>
                </p:oleObj>
              </mc:Choice>
              <mc:Fallback>
                <p:oleObj name="Document" r:id="rId5" imgW="7301323" imgH="33093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893" y="1295400"/>
                        <a:ext cx="7288213" cy="329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901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model/</a:t>
            </a:r>
            <a:r>
              <a:rPr lang="en-US" dirty="0" err="1" smtClean="0"/>
              <a:t>database.php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8612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476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5" name="Document" r:id="rId5" imgW="7301323" imgH="4790677" progId="Word.Document.8">
                  <p:embed/>
                </p:oleObj>
              </mc:Choice>
              <mc:Fallback>
                <p:oleObj name="Document" r:id="rId5" imgW="7301323" imgH="47906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476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195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model/category_db.php file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9636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01323" cy="4801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9" name="Document" r:id="rId5" imgW="7301323" imgH="4801479" progId="Word.Document.8">
                  <p:embed/>
                </p:oleObj>
              </mc:Choice>
              <mc:Fallback>
                <p:oleObj name="Document" r:id="rId5" imgW="7301323" imgH="480147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01323" cy="48014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76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model/category_db.php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9636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01323" cy="4802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3" name="Document" r:id="rId5" imgW="7301323" imgH="4802919" progId="Word.Document.8">
                  <p:embed/>
                </p:oleObj>
              </mc:Choice>
              <mc:Fallback>
                <p:oleObj name="Document" r:id="rId5" imgW="7301323" imgH="480291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01323" cy="48029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887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model/product_db.php file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0660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455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7" name="Document" r:id="rId5" imgW="7301323" imgH="4571397" progId="Word.Document.8">
                  <p:embed/>
                </p:oleObj>
              </mc:Choice>
              <mc:Fallback>
                <p:oleObj name="Document" r:id="rId5" imgW="7301323" imgH="457139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455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534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model/product_db.php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2708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01323" cy="3178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1" name="Document" r:id="rId5" imgW="7301323" imgH="3178302" progId="Word.Document.8">
                  <p:embed/>
                </p:oleObj>
              </mc:Choice>
              <mc:Fallback>
                <p:oleObj name="Document" r:id="rId5" imgW="7301323" imgH="31783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01323" cy="31783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542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mysqli (MySQL improved extension)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35062"/>
          <a:ext cx="7321550" cy="328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Document" r:id="rId5" imgW="7301323" imgH="3284882" progId="Word.Document.8">
                  <p:embed/>
                </p:oleObj>
              </mc:Choice>
              <mc:Fallback>
                <p:oleObj name="Document" r:id="rId5" imgW="7301323" imgH="328488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5062"/>
                        <a:ext cx="7321550" cy="328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360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model/product_db.php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50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3732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63638"/>
          <a:ext cx="7289800" cy="523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5" name="Document" r:id="rId5" imgW="7301323" imgH="5258763" progId="Word.Document.8">
                  <p:embed/>
                </p:oleObj>
              </mc:Choice>
              <mc:Fallback>
                <p:oleObj name="Document" r:id="rId5" imgW="7301323" imgH="525876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63638"/>
                        <a:ext cx="7289800" cy="5237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78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model/product_db.php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51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3732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523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9" name="Document" r:id="rId5" imgW="7301323" imgH="5258763" progId="Word.Document.8">
                  <p:embed/>
                </p:oleObj>
              </mc:Choice>
              <mc:Fallback>
                <p:oleObj name="Document" r:id="rId5" imgW="7301323" imgH="525876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237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738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model/product_db.php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52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4756" name="Object 4"/>
          <p:cNvGraphicFramePr>
            <a:graphicFrameLocks noChangeAspect="1"/>
          </p:cNvGraphicFramePr>
          <p:nvPr>
            <p:extLst/>
          </p:nvPr>
        </p:nvGraphicFramePr>
        <p:xfrm>
          <a:off x="908050" y="1152525"/>
          <a:ext cx="7321550" cy="524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3" name="Document" r:id="rId5" imgW="7301323" imgH="5246521" progId="Word.Document.8">
                  <p:embed/>
                </p:oleObj>
              </mc:Choice>
              <mc:Fallback>
                <p:oleObj name="Document" r:id="rId5" imgW="7301323" imgH="52465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1152525"/>
                        <a:ext cx="7321550" cy="524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656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model/product_db.php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53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5780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21550" cy="226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7" name="Document" r:id="rId5" imgW="7301323" imgH="2261934" progId="Word.Document.8">
                  <p:embed/>
                </p:oleObj>
              </mc:Choice>
              <mc:Fallback>
                <p:oleObj name="Document" r:id="rId5" imgW="7301323" imgH="22619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2262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053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model/product_db.php file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54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6804" name="Object 4"/>
          <p:cNvGraphicFramePr>
            <a:graphicFrameLocks noChangeAspect="1"/>
          </p:cNvGraphicFramePr>
          <p:nvPr>
            <p:extLst/>
          </p:nvPr>
        </p:nvGraphicFramePr>
        <p:xfrm>
          <a:off x="908050" y="1152525"/>
          <a:ext cx="7321550" cy="524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0" name="Document" r:id="rId5" imgW="7301323" imgH="5249761" progId="Word.Document.8">
                  <p:embed/>
                </p:oleObj>
              </mc:Choice>
              <mc:Fallback>
                <p:oleObj name="Document" r:id="rId5" imgW="7301323" imgH="52497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1152525"/>
                        <a:ext cx="7321550" cy="524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292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terms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066800"/>
          <a:ext cx="7301323" cy="3371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Document" r:id="rId5" imgW="7301323" imgH="3371657" progId="Word.Document.8">
                  <p:embed/>
                </p:oleObj>
              </mc:Choice>
              <mc:Fallback>
                <p:oleObj name="Document" r:id="rId5" imgW="7301323" imgH="33716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301323" cy="33716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316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methods of the PDO class for selecting data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256941"/>
              </p:ext>
            </p:extLst>
          </p:nvPr>
        </p:nvGraphicFramePr>
        <p:xfrm>
          <a:off x="914400" y="1147763"/>
          <a:ext cx="7226300" cy="339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Document" r:id="rId5" imgW="7301323" imgH="3440430" progId="Word.Document.8">
                  <p:embed/>
                </p:oleObj>
              </mc:Choice>
              <mc:Fallback>
                <p:oleObj name="Document" r:id="rId5" imgW="7301323" imgH="34404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339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786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A query() method with the SELECT statement</a:t>
            </a:r>
            <a:br>
              <a:rPr lang="en-US" dirty="0" smtClean="0"/>
            </a:br>
            <a:r>
              <a:rPr lang="en-US" dirty="0" smtClean="0"/>
              <a:t>coded as the argument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5120199"/>
              </p:ext>
            </p:extLst>
          </p:nvPr>
        </p:nvGraphicFramePr>
        <p:xfrm>
          <a:off x="914400" y="1295400"/>
          <a:ext cx="7226300" cy="465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Document" r:id="rId5" imgW="7301323" imgH="4712903" progId="Word.Document.8">
                  <p:embed/>
                </p:oleObj>
              </mc:Choice>
              <mc:Fallback>
                <p:oleObj name="Document" r:id="rId5" imgW="7301323" imgH="471290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295400"/>
                        <a:ext cx="7226300" cy="465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806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A method of the PDO class for inserting, updating, and deleting data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C19, Slide </a:t>
            </a:r>
            <a:fld id="{6A2992D0-8D66-4465-AB51-83D7404C86B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8539488"/>
              </p:ext>
            </p:extLst>
          </p:nvPr>
        </p:nvGraphicFramePr>
        <p:xfrm>
          <a:off x="914400" y="1533525"/>
          <a:ext cx="7226300" cy="497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Document" r:id="rId5" imgW="7301323" imgH="5037682" progId="Word.Document.8">
                  <p:embed/>
                </p:oleObj>
              </mc:Choice>
              <mc:Fallback>
                <p:oleObj name="Document" r:id="rId5" imgW="7301323" imgH="503768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533525"/>
                        <a:ext cx="7226300" cy="497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165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ter slides_with_titles_logo.potx" id="{A566EAD1-5301-4E82-B695-AE6CEDC689A7}" vid="{1E1230F9-0392-41B6-A911-5D34D5426B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slides_with_titles_logo</Template>
  <TotalTime>154</TotalTime>
  <Words>1485</Words>
  <Application>Microsoft Office PowerPoint</Application>
  <PresentationFormat>On-screen Show (4:3)</PresentationFormat>
  <Paragraphs>271</Paragraphs>
  <Slides>54</Slides>
  <Notes>53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9" baseType="lpstr">
      <vt:lpstr>Arial</vt:lpstr>
      <vt:lpstr>Arial Narrow</vt:lpstr>
      <vt:lpstr>Times New Roman</vt:lpstr>
      <vt:lpstr>Master slides_with_titles_logo</vt:lpstr>
      <vt:lpstr>Document</vt:lpstr>
      <vt:lpstr>Chapter 19</vt:lpstr>
      <vt:lpstr>Objectives</vt:lpstr>
      <vt:lpstr>Objectives continued</vt:lpstr>
      <vt:lpstr>PDO (PHP Data Objects)</vt:lpstr>
      <vt:lpstr>mysqli (MySQL improved extension)</vt:lpstr>
      <vt:lpstr>Key terms</vt:lpstr>
      <vt:lpstr>Two methods of the PDO class for selecting data</vt:lpstr>
      <vt:lpstr>A query() method with the SELECT statement coded as the argument</vt:lpstr>
      <vt:lpstr>A method of the PDO class for inserting, updating, and deleting data</vt:lpstr>
      <vt:lpstr>How to execute an UPDATE statement</vt:lpstr>
      <vt:lpstr>How to display the row counts</vt:lpstr>
      <vt:lpstr>Some methods of the PDO class</vt:lpstr>
      <vt:lpstr>How to use the fetchAll() method  to return a result set</vt:lpstr>
      <vt:lpstr>How to use the fetch() method  to loop through a result set</vt:lpstr>
      <vt:lpstr>How to use named parameters</vt:lpstr>
      <vt:lpstr>How to use question mark parameters</vt:lpstr>
      <vt:lpstr>How to modify data</vt:lpstr>
      <vt:lpstr>How to modify data (continued)</vt:lpstr>
      <vt:lpstr>The three error modes for PDO</vt:lpstr>
      <vt:lpstr>Setting the mode with the setAttribute() method</vt:lpstr>
      <vt:lpstr>The model/database.php file</vt:lpstr>
      <vt:lpstr>The model/category_db.php file</vt:lpstr>
      <vt:lpstr>The model/category_db.php file (continued)</vt:lpstr>
      <vt:lpstr>The model/product_db.php file</vt:lpstr>
      <vt:lpstr>The model/product_db.php file (continued)</vt:lpstr>
      <vt:lpstr>The model/product_db.php file (continued)</vt:lpstr>
      <vt:lpstr>The model/product_db.php file (continued)</vt:lpstr>
      <vt:lpstr>The model/product_db.php file (continued)</vt:lpstr>
      <vt:lpstr>The model/product_db.php file (continued)</vt:lpstr>
      <vt:lpstr>The model/product_db.php file (continued)</vt:lpstr>
      <vt:lpstr>How to connect to a MySQL database  (object-oriented)</vt:lpstr>
      <vt:lpstr>Two properties of the mysqli object  for checking connection errors</vt:lpstr>
      <vt:lpstr>How to check for a connection error  (object-oriented)</vt:lpstr>
      <vt:lpstr>Key terms</vt:lpstr>
      <vt:lpstr>A mysqli method for returning a result set</vt:lpstr>
      <vt:lpstr>How to execute a SELECT statement</vt:lpstr>
      <vt:lpstr>How to display the results</vt:lpstr>
      <vt:lpstr>Properties of the mysqli class  for checking the result</vt:lpstr>
      <vt:lpstr>How to execute an INSERT statement</vt:lpstr>
      <vt:lpstr>A method of the mysqli class</vt:lpstr>
      <vt:lpstr>How to execute a prepared statement</vt:lpstr>
      <vt:lpstr>How to execute a prepared statement  that modifies data</vt:lpstr>
      <vt:lpstr>Object-oriented statements compared  to procedural statements</vt:lpstr>
      <vt:lpstr>Object-oriented statements compared  to procedural statements (continued)</vt:lpstr>
      <vt:lpstr>The model/database.php file</vt:lpstr>
      <vt:lpstr>The model/category_db.php file</vt:lpstr>
      <vt:lpstr>The model/category_db.php file (continued)</vt:lpstr>
      <vt:lpstr>The model/product_db.php file</vt:lpstr>
      <vt:lpstr>The model/product_db.php file (continued)</vt:lpstr>
      <vt:lpstr>The model/product_db.php file (continued)</vt:lpstr>
      <vt:lpstr>The model/product_db.php file (continued)</vt:lpstr>
      <vt:lpstr>The model/product_db.php file (continued)</vt:lpstr>
      <vt:lpstr>The model/product_db.php file (continued)</vt:lpstr>
      <vt:lpstr>The model/product_db.php file (continued)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Boehm</dc:creator>
  <cp:lastModifiedBy>Anne Boehm</cp:lastModifiedBy>
  <cp:revision>8</cp:revision>
  <cp:lastPrinted>2016-01-14T23:03:16Z</cp:lastPrinted>
  <dcterms:created xsi:type="dcterms:W3CDTF">2017-08-24T19:21:20Z</dcterms:created>
  <dcterms:modified xsi:type="dcterms:W3CDTF">2017-08-28T21:24:01Z</dcterms:modified>
</cp:coreProperties>
</file>