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7"/>
  </p:notesMasterIdLst>
  <p:handoutMasterIdLst>
    <p:handoutMasterId r:id="rId48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1" autoAdjust="0"/>
  </p:normalViewPr>
  <p:slideViewPr>
    <p:cSldViewPr>
      <p:cViewPr varScale="1">
        <p:scale>
          <a:sx n="97" d="100"/>
          <a:sy n="97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804845-311D-4A4C-A63B-F3E97FB0753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96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329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040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0295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116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275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9737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72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665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72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187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4765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561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414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638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0414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5604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9774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993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11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492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95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680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2155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5190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6843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9350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9521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205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2466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379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6010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393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9491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835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6640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7692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97407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1611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017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640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215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744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536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81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20.doc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24.doc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Document25.doc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26.doc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Word_97_-_2003_Document27.doc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Word_97_-_2003_Document28.doc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Word_97_-_2003_Document29.doc"/><Relationship Id="rId4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Word_97_-_2003_Document30.doc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31.doc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32.doc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33.doc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Word_97_-_2003_Document34.doc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Word_97_-_2003_Document36.doc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Document37.doc"/><Relationship Id="rId4" Type="http://schemas.openxmlformats.org/officeDocument/2006/relationships/oleObject" Target="../embeddings/oleObject3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38.doc"/><Relationship Id="rId4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Document39.doc"/><Relationship Id="rId4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20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839327"/>
              </p:ext>
            </p:extLst>
          </p:nvPr>
        </p:nvGraphicFramePr>
        <p:xfrm>
          <a:off x="914400" y="1604963"/>
          <a:ext cx="72263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5" imgW="7301323" imgH="2388677" progId="Word.Document.8">
                  <p:embed/>
                </p:oleObj>
              </mc:Choice>
              <mc:Fallback>
                <p:oleObj name="Document" r:id="rId5" imgW="7301323" imgH="23886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226300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5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directory structure for the website </a:t>
            </a:r>
            <a:br>
              <a:rPr lang="en-US" dirty="0" smtClean="0"/>
            </a:br>
            <a:r>
              <a:rPr lang="en-US" dirty="0" smtClean="0"/>
              <a:t>starting from </a:t>
            </a:r>
            <a:r>
              <a:rPr lang="en-US" dirty="0" err="1" smtClean="0"/>
              <a:t>htdocs</a:t>
            </a:r>
            <a:r>
              <a:rPr lang="en-US" dirty="0" smtClean="0"/>
              <a:t>/</a:t>
            </a:r>
            <a:r>
              <a:rPr lang="en-US" dirty="0" err="1" smtClean="0"/>
              <a:t>book_apps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9941" name="Picture 5" descr="20-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35369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in the application’s root directory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5" imgW="7301323" imgH="1266712" progId="Word.Document.8">
                  <p:embed/>
                </p:oleObj>
              </mc:Choice>
              <mc:Fallback>
                <p:oleObj name="Document" r:id="rId5" imgW="7301323" imgH="1266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5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util/main.php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5" imgW="7301323" imgH="3181183" progId="Word.Document.8">
                  <p:embed/>
                </p:oleObj>
              </mc:Choice>
              <mc:Fallback>
                <p:oleObj name="Document" r:id="rId5" imgW="7301323" imgH="31811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view/header.php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5" imgW="7301323" imgH="4331953" progId="Word.Document.8">
                  <p:embed/>
                </p:oleObj>
              </mc:Choice>
              <mc:Fallback>
                <p:oleObj name="Document" r:id="rId5" imgW="7301323" imgH="43319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2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view/sidebar.php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5" imgW="7301323" imgH="3406944" progId="Word.Document.8">
                  <p:embed/>
                </p:oleObj>
              </mc:Choice>
              <mc:Fallback>
                <p:oleObj name="Document" r:id="rId5" imgW="7301323" imgH="34069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2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view/sidebar.php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5" imgW="7301323" imgH="4092869" progId="Word.Document.8">
                  <p:embed/>
                </p:oleObj>
              </mc:Choice>
              <mc:Fallback>
                <p:oleObj name="Document" r:id="rId5" imgW="7301323" imgH="40928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0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view/sidebar_admin.php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5" imgW="7301323" imgH="2952541" progId="Word.Document.8">
                  <p:embed/>
                </p:oleObj>
              </mc:Choice>
              <mc:Fallback>
                <p:oleObj name="Document" r:id="rId5" imgW="7301323" imgH="29525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2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view/sidebar_admin.php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5" imgW="7301323" imgH="4100431" progId="Word.Document.8">
                  <p:embed/>
                </p:oleObj>
              </mc:Choice>
              <mc:Fallback>
                <p:oleObj name="Document" r:id="rId5" imgW="7301323" imgH="4100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view/product.php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cument" r:id="rId5" imgW="7301323" imgH="3181183" progId="Word.Document.8">
                  <p:embed/>
                </p:oleObj>
              </mc:Choice>
              <mc:Fallback>
                <p:oleObj name="Document" r:id="rId5" imgW="7301323" imgH="31811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2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view/product.php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5" imgW="7301323" imgH="4341315" progId="Word.Document.8">
                  <p:embed/>
                </p:oleObj>
              </mc:Choice>
              <mc:Fallback>
                <p:oleObj name="Document" r:id="rId5" imgW="7301323" imgH="43413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432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9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33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7301323" imgH="3364096" progId="Word.Document.8">
                  <p:embed/>
                </p:oleObj>
              </mc:Choice>
              <mc:Fallback>
                <p:oleObj name="Document" r:id="rId5" imgW="7301323" imgH="33640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33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view/product_php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5" imgW="7301323" imgH="4092869" progId="Word.Document.8">
                  <p:embed/>
                </p:oleObj>
              </mc:Choice>
              <mc:Fallback>
                <p:oleObj name="Document" r:id="rId5" imgW="7301323" imgH="40928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2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view/product.php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5" imgW="7301323" imgH="5261643" progId="Word.Document.8">
                  <p:embed/>
                </p:oleObj>
              </mc:Choice>
              <mc:Fallback>
                <p:oleObj name="Document" r:id="rId5" imgW="7301323" imgH="52616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23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6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List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43000"/>
            <a:ext cx="7315200" cy="3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View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catalog/index.php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387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5" imgW="7301323" imgH="3873229" progId="Word.Document.8">
                  <p:embed/>
                </p:oleObj>
              </mc:Choice>
              <mc:Fallback>
                <p:oleObj name="Document" r:id="rId5" imgW="7301323" imgH="38732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3873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5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catalog/index.php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5" imgW="7301323" imgH="5229958" progId="Word.Document.8">
                  <p:embed/>
                </p:oleObj>
              </mc:Choice>
              <mc:Fallback>
                <p:oleObj name="Document" r:id="rId5" imgW="7301323" imgH="52299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8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catalog/index.php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5" imgW="7301323" imgH="3403703" progId="Word.Document.8">
                  <p:embed/>
                </p:oleObj>
              </mc:Choice>
              <mc:Fallback>
                <p:oleObj name="Document" r:id="rId5" imgW="7301323" imgH="34037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6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catalog/product_list.php fle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5" imgW="7301323" imgH="5039123" progId="Word.Document.8">
                  <p:embed/>
                </p:oleObj>
              </mc:Choice>
              <mc:Fallback>
                <p:oleObj name="Document" r:id="rId5" imgW="7301323" imgH="50391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01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2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catalog/product_view.php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5" imgW="7301323" imgH="2035093" progId="Word.Document.8">
                  <p:embed/>
                </p:oleObj>
              </mc:Choice>
              <mc:Fallback>
                <p:oleObj name="Document" r:id="rId5" imgW="7301323" imgH="20350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8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View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248401" cy="48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text that’s entered by the user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5" imgW="7301323" imgH="2952541" progId="Word.Document.8">
                  <p:embed/>
                </p:oleObj>
              </mc:Choice>
              <mc:Fallback>
                <p:oleObj name="Document" r:id="rId5" imgW="7301323" imgH="29525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4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Add/Edit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3267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363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5" imgW="7301323" imgH="3639907" progId="Word.Document.8">
                  <p:embed/>
                </p:oleObj>
              </mc:Choice>
              <mc:Fallback>
                <p:oleObj name="Document" r:id="rId5" imgW="7301323" imgH="36399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3639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5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385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Document" r:id="rId5" imgW="7301323" imgH="3871789" progId="Word.Document.8">
                  <p:embed/>
                </p:oleObj>
              </mc:Choice>
              <mc:Fallback>
                <p:oleObj name="Document" r:id="rId5" imgW="7301323" imgH="38717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385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4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5" imgW="7301323" imgH="4772674" progId="Word.Document.8">
                  <p:embed/>
                </p:oleObj>
              </mc:Choice>
              <mc:Fallback>
                <p:oleObj name="Document" r:id="rId5" imgW="7301323" imgH="47726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3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317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5" imgW="7301323" imgH="3176502" progId="Word.Document.8">
                  <p:embed/>
                </p:oleObj>
              </mc:Choice>
              <mc:Fallback>
                <p:oleObj name="Document" r:id="rId5" imgW="7301323" imgH="31765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3176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3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5" imgW="7301323" imgH="5336537" progId="Word.Document.8">
                  <p:embed/>
                </p:oleObj>
              </mc:Choice>
              <mc:Fallback>
                <p:oleObj name="Document" r:id="rId5" imgW="7301323" imgH="53365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9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5" imgW="7301323" imgH="5333297" progId="Word.Document.8">
                  <p:embed/>
                </p:oleObj>
              </mc:Choice>
              <mc:Fallback>
                <p:oleObj name="Document" r:id="rId5" imgW="7301323" imgH="53332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7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0913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5" imgW="7301323" imgH="5247961" progId="Word.Document.8">
                  <p:embed/>
                </p:oleObj>
              </mc:Choice>
              <mc:Fallback>
                <p:oleObj name="Document" r:id="rId5" imgW="7301323" imgH="52479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0913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0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0913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5" imgW="7301323" imgH="5249761" progId="Word.Document.8">
                  <p:embed/>
                </p:oleObj>
              </mc:Choice>
              <mc:Fallback>
                <p:oleObj name="Document" r:id="rId5" imgW="7301323" imgH="52497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0913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admin/product/product_view.php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519988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ocument" r:id="rId5" imgW="7546253" imgH="5304491" progId="Word.Document.8">
                  <p:embed/>
                </p:oleObj>
              </mc:Choice>
              <mc:Fallback>
                <p:oleObj name="Document" r:id="rId5" imgW="7546253" imgH="53044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519988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1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HTML that’s generated by the system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39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5" imgW="7301323" imgH="3409824" progId="Word.Document.8">
                  <p:embed/>
                </p:oleObj>
              </mc:Choice>
              <mc:Fallback>
                <p:oleObj name="Document" r:id="rId5" imgW="7301323" imgH="3409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39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0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admin/product/product_view.php file (cont.)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84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5" imgW="7301323" imgH="3860987" progId="Word.Document.8">
                  <p:embed/>
                </p:oleObj>
              </mc:Choice>
              <mc:Fallback>
                <p:oleObj name="Document" r:id="rId5" imgW="7301323" imgH="38609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84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8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admin/product/product_add_edit.php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5" imgW="7301323" imgH="4787797" progId="Word.Document.8">
                  <p:embed/>
                </p:oleObj>
              </mc:Choice>
              <mc:Fallback>
                <p:oleObj name="Document" r:id="rId5" imgW="7301323" imgH="47877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3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product_add_edit.php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5" imgW="7301323" imgH="4557715" progId="Word.Document.8">
                  <p:embed/>
                </p:oleObj>
              </mc:Choice>
              <mc:Fallback>
                <p:oleObj name="Document" r:id="rId5" imgW="7301323" imgH="45577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7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product_add_edit.php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454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Document" r:id="rId5" imgW="7301323" imgH="4562035" progId="Word.Document.8">
                  <p:embed/>
                </p:oleObj>
              </mc:Choice>
              <mc:Fallback>
                <p:oleObj name="Document" r:id="rId5" imgW="7301323" imgH="45620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454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product_add_edit.php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Document" r:id="rId5" imgW="7301323" imgH="5014998" progId="Word.Document.8">
                  <p:embed/>
                </p:oleObj>
              </mc:Choice>
              <mc:Fallback>
                <p:oleObj name="Document" r:id="rId5" imgW="7301323" imgH="50149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9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product_add_edit.php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85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ocument" r:id="rId5" imgW="7301323" imgH="3860987" progId="Word.Document.8">
                  <p:embed/>
                </p:oleObj>
              </mc:Choice>
              <mc:Fallback>
                <p:oleObj name="Document" r:id="rId5" imgW="7301323" imgH="38609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85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7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rules for this content management system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5" imgW="7301323" imgH="1967760" progId="Word.Document.8">
                  <p:embed/>
                </p:oleObj>
              </mc:Choice>
              <mc:Fallback>
                <p:oleObj name="Document" r:id="rId5" imgW="7301323" imgH="1967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8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util/tags.php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/>
          </p:nvPr>
        </p:nvGraphicFramePr>
        <p:xfrm>
          <a:off x="908050" y="1143000"/>
          <a:ext cx="732155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5" imgW="7301323" imgH="3409824" progId="Word.Document.8">
                  <p:embed/>
                </p:oleObj>
              </mc:Choice>
              <mc:Fallback>
                <p:oleObj name="Document" r:id="rId5" imgW="7301323" imgH="3409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143000"/>
                        <a:ext cx="732155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0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util/tags.php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5" imgW="7301323" imgH="5249761" progId="Word.Document.8">
                  <p:embed/>
                </p:oleObj>
              </mc:Choice>
              <mc:Fallback>
                <p:oleObj name="Document" r:id="rId5" imgW="7301323" imgH="52497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9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that uses the add_tags() function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81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5" imgW="7301323" imgH="814109" progId="Word.Document.8">
                  <p:embed/>
                </p:oleObj>
              </mc:Choice>
              <mc:Fallback>
                <p:oleObj name="Document" r:id="rId5" imgW="7301323" imgH="8141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814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home page for the Guitar Shop website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8971D7-FFAE-493D-A2F4-8DF169908E7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38486" cy="42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29</TotalTime>
  <Words>1214</Words>
  <Application>Microsoft Office PowerPoint</Application>
  <PresentationFormat>On-screen Show (4:3)</PresentationFormat>
  <Paragraphs>226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Arial Narrow</vt:lpstr>
      <vt:lpstr>Times New Roman</vt:lpstr>
      <vt:lpstr>Master slides_with_titles_logo</vt:lpstr>
      <vt:lpstr>Document</vt:lpstr>
      <vt:lpstr>Chapter 20</vt:lpstr>
      <vt:lpstr>Objectives</vt:lpstr>
      <vt:lpstr>The text that’s entered by the user</vt:lpstr>
      <vt:lpstr>The HTML that’s generated by the system</vt:lpstr>
      <vt:lpstr>The rules for this content management system</vt:lpstr>
      <vt:lpstr>The util/tags.php file</vt:lpstr>
      <vt:lpstr>The util/tags.php file (continued)</vt:lpstr>
      <vt:lpstr>Code that uses the add_tags() function</vt:lpstr>
      <vt:lpstr>The home page for the Guitar Shop website</vt:lpstr>
      <vt:lpstr>The directory structure for the website  starting from htdocs/book_apps</vt:lpstr>
      <vt:lpstr>Files in the application’s root directory</vt:lpstr>
      <vt:lpstr>The util/main.php file</vt:lpstr>
      <vt:lpstr>The view/header.php file</vt:lpstr>
      <vt:lpstr>The view/sidebar.php file</vt:lpstr>
      <vt:lpstr>The view/sidebar.php file (continued)</vt:lpstr>
      <vt:lpstr>The view/sidebar_admin.php file</vt:lpstr>
      <vt:lpstr>The view/sidebar_admin.php file (continued)</vt:lpstr>
      <vt:lpstr>The view/product.php file</vt:lpstr>
      <vt:lpstr>The view/product.php file (continued)</vt:lpstr>
      <vt:lpstr>The view/product_php file (continued)</vt:lpstr>
      <vt:lpstr>The view/product.php file (continued)</vt:lpstr>
      <vt:lpstr>The Product List page</vt:lpstr>
      <vt:lpstr>The Product View page</vt:lpstr>
      <vt:lpstr>The catalog/index.php file</vt:lpstr>
      <vt:lpstr>The catalog/index.php file (continued)</vt:lpstr>
      <vt:lpstr>The catalog/index.php file (continued)</vt:lpstr>
      <vt:lpstr>The catalog/product_list.php fle</vt:lpstr>
      <vt:lpstr>The catalog/product_view.php file</vt:lpstr>
      <vt:lpstr>The Product View page</vt:lpstr>
      <vt:lpstr>The Product Add/Edit page</vt:lpstr>
      <vt:lpstr>The admin/product/index.php file</vt:lpstr>
      <vt:lpstr>The admin/product/index.php file (continued)</vt:lpstr>
      <vt:lpstr>The admin/product/index.php file (continued)</vt:lpstr>
      <vt:lpstr>The admin/product/index.php file (continued)</vt:lpstr>
      <vt:lpstr>The admin/product/index.php file (continued)</vt:lpstr>
      <vt:lpstr>The admin/product/index.php file (continued)</vt:lpstr>
      <vt:lpstr>The admin/product/index.php file (continued)</vt:lpstr>
      <vt:lpstr>The admin/product/index.php file (continued)</vt:lpstr>
      <vt:lpstr>The admin/product/product_view.php file</vt:lpstr>
      <vt:lpstr>The admin/product/product_view.php file (cont.)</vt:lpstr>
      <vt:lpstr>The admin/product/product_add_edit.php file</vt:lpstr>
      <vt:lpstr>The product_add_edit.php file (continued)</vt:lpstr>
      <vt:lpstr>The product_add_edit.php file (continued)</vt:lpstr>
      <vt:lpstr>The product_add_edit.php file (continued)</vt:lpstr>
      <vt:lpstr>The product_add_edit.php file (continued)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Boehm</dc:creator>
  <cp:lastModifiedBy>Anne Boehm</cp:lastModifiedBy>
  <cp:revision>5</cp:revision>
  <cp:lastPrinted>2016-01-14T23:03:16Z</cp:lastPrinted>
  <dcterms:created xsi:type="dcterms:W3CDTF">2017-08-24T21:52:56Z</dcterms:created>
  <dcterms:modified xsi:type="dcterms:W3CDTF">2017-08-28T21:25:42Z</dcterms:modified>
</cp:coreProperties>
</file>