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2"/>
  </p:notesMasterIdLst>
  <p:handoutMasterIdLst>
    <p:handoutMasterId r:id="rId23"/>
  </p:handout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6" autoAdjust="0"/>
    <p:restoredTop sz="86421" autoAdjust="0"/>
  </p:normalViewPr>
  <p:slideViewPr>
    <p:cSldViewPr>
      <p:cViewPr varScale="1">
        <p:scale>
          <a:sx n="97" d="100"/>
          <a:sy n="97" d="100"/>
        </p:scale>
        <p:origin x="19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3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 smtClean="0"/>
          </a:p>
          <a:p>
            <a:pPr algn="r">
              <a:defRPr/>
            </a:pPr>
            <a:r>
              <a:rPr lang="en-US" sz="900" dirty="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0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9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10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11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12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Word_Document13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Word_Document14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Word_Document15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Document16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emf"/><Relationship Id="rId4" Type="http://schemas.openxmlformats.org/officeDocument/2006/relationships/package" Target="../embeddings/Microsoft_Word_Document17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3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4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5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6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7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8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75124"/>
              </p:ext>
            </p:extLst>
          </p:nvPr>
        </p:nvGraphicFramePr>
        <p:xfrm>
          <a:off x="923925" y="1981200"/>
          <a:ext cx="729615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5" imgW="7370368" imgH="1170214" progId="Word.Document.12">
                  <p:embed/>
                </p:oleObj>
              </mc:Choice>
              <mc:Fallback>
                <p:oleObj name="Document" r:id="rId5" imgW="7370368" imgH="11702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3925" y="1981200"/>
                        <a:ext cx="7296150" cy="115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95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helper function for sending an email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10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603041"/>
              </p:ext>
            </p:extLst>
          </p:nvPr>
        </p:nvGraphicFramePr>
        <p:xfrm>
          <a:off x="921544" y="1066800"/>
          <a:ext cx="7300912" cy="487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Document" r:id="rId4" imgW="7301323" imgH="4871332" progId="Word.Document.12">
                  <p:embed/>
                </p:oleObj>
              </mc:Choice>
              <mc:Fallback>
                <p:oleObj name="Document" r:id="rId4" imgW="7301323" imgH="48713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544" y="1066800"/>
                        <a:ext cx="7300912" cy="487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686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helper function for sending an email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11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19399"/>
              </p:ext>
            </p:extLst>
          </p:nvPr>
        </p:nvGraphicFramePr>
        <p:xfrm>
          <a:off x="914400" y="1066800"/>
          <a:ext cx="7300912" cy="487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ocument" r:id="rId4" imgW="7301323" imgH="4871332" progId="Word.Document.12">
                  <p:embed/>
                </p:oleObj>
              </mc:Choice>
              <mc:Fallback>
                <p:oleObj name="Document" r:id="rId4" imgW="7301323" imgH="48713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300912" cy="487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6071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 helper function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12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227412"/>
              </p:ext>
            </p:extLst>
          </p:nvPr>
        </p:nvGraphicFramePr>
        <p:xfrm>
          <a:off x="914400" y="1066800"/>
          <a:ext cx="7300912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Document" r:id="rId4" imgW="7301323" imgH="4468058" progId="Word.Document.12">
                  <p:embed/>
                </p:oleObj>
              </mc:Choice>
              <mc:Fallback>
                <p:oleObj name="Document" r:id="rId4" imgW="7301323" imgH="44680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066800"/>
                        <a:ext cx="7300912" cy="446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89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view of the Registration application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13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73" y="1090906"/>
            <a:ext cx="7332427" cy="410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7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email sent by the Registration application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14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43000"/>
            <a:ext cx="7315200" cy="434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78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</a:t>
            </a:r>
            <a:r>
              <a:rPr lang="en-US" dirty="0" err="1" smtClean="0"/>
              <a:t>index.php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15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697955"/>
              </p:ext>
            </p:extLst>
          </p:nvPr>
        </p:nvGraphicFramePr>
        <p:xfrm>
          <a:off x="928688" y="1066800"/>
          <a:ext cx="7300912" cy="426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4" imgW="7301323" imgH="4266421" progId="Word.Document.12">
                  <p:embed/>
                </p:oleObj>
              </mc:Choice>
              <mc:Fallback>
                <p:oleObj name="Document" r:id="rId4" imgW="7301323" imgH="42664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1066800"/>
                        <a:ext cx="7300912" cy="426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256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</a:t>
            </a:r>
            <a:r>
              <a:rPr lang="en-US" dirty="0" err="1" smtClean="0"/>
              <a:t>index.php</a:t>
            </a:r>
            <a:r>
              <a:rPr lang="en-US" dirty="0" smtClean="0"/>
              <a:t>)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16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121706"/>
              </p:ext>
            </p:extLst>
          </p:nvPr>
        </p:nvGraphicFramePr>
        <p:xfrm>
          <a:off x="914400" y="1143000"/>
          <a:ext cx="7300912" cy="346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4" imgW="7301323" imgH="3461314" progId="Word.Document.12">
                  <p:embed/>
                </p:oleObj>
              </mc:Choice>
              <mc:Fallback>
                <p:oleObj name="Document" r:id="rId4" imgW="7301323" imgH="34613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00912" cy="346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4080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</a:t>
            </a:r>
            <a:r>
              <a:rPr lang="en-US" dirty="0" err="1" smtClean="0"/>
              <a:t>index.php</a:t>
            </a:r>
            <a:r>
              <a:rPr lang="en-US" dirty="0" smtClean="0"/>
              <a:t>)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17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290800"/>
              </p:ext>
            </p:extLst>
          </p:nvPr>
        </p:nvGraphicFramePr>
        <p:xfrm>
          <a:off x="914400" y="1143000"/>
          <a:ext cx="7300912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4" imgW="7301323" imgH="2654766" progId="Word.Document.12">
                  <p:embed/>
                </p:oleObj>
              </mc:Choice>
              <mc:Fallback>
                <p:oleObj name="Document" r:id="rId4" imgW="7301323" imgH="26547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00912" cy="265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179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view (view/</a:t>
            </a:r>
            <a:r>
              <a:rPr lang="en-US" dirty="0" err="1" smtClean="0"/>
              <a:t>register.php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18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453287"/>
              </p:ext>
            </p:extLst>
          </p:nvPr>
        </p:nvGraphicFramePr>
        <p:xfrm>
          <a:off x="928688" y="1066800"/>
          <a:ext cx="7300912" cy="386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cument" r:id="rId4" imgW="7301323" imgH="3863147" progId="Word.Document.12">
                  <p:embed/>
                </p:oleObj>
              </mc:Choice>
              <mc:Fallback>
                <p:oleObj name="Document" r:id="rId4" imgW="7301323" imgH="38631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1066800"/>
                        <a:ext cx="7300912" cy="3862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256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view (view/</a:t>
            </a:r>
            <a:r>
              <a:rPr lang="en-US" dirty="0" err="1" smtClean="0"/>
              <a:t>register.php</a:t>
            </a:r>
            <a:r>
              <a:rPr lang="en-US" dirty="0" smtClean="0"/>
              <a:t>)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19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032211"/>
              </p:ext>
            </p:extLst>
          </p:nvPr>
        </p:nvGraphicFramePr>
        <p:xfrm>
          <a:off x="928688" y="1139825"/>
          <a:ext cx="7300912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4" imgW="7301323" imgH="3661510" progId="Word.Document.12">
                  <p:embed/>
                </p:oleObj>
              </mc:Choice>
              <mc:Fallback>
                <p:oleObj name="Document" r:id="rId4" imgW="7301323" imgH="366151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1139825"/>
                        <a:ext cx="7300912" cy="3660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549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2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112935"/>
              </p:ext>
            </p:extLst>
          </p:nvPr>
        </p:nvGraphicFramePr>
        <p:xfrm>
          <a:off x="925513" y="1017588"/>
          <a:ext cx="72517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Document" r:id="rId3" imgW="7301323" imgH="2730740" progId="Word.Document.12">
                  <p:embed/>
                </p:oleObj>
              </mc:Choice>
              <mc:Fallback>
                <p:oleObj name="Document" r:id="rId3" imgW="7301323" imgH="27307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5513" y="1017588"/>
                        <a:ext cx="7251700" cy="270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6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view (view/</a:t>
            </a:r>
            <a:r>
              <a:rPr lang="en-US" dirty="0" err="1" smtClean="0"/>
              <a:t>success.php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20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180620"/>
              </p:ext>
            </p:extLst>
          </p:nvPr>
        </p:nvGraphicFramePr>
        <p:xfrm>
          <a:off x="914400" y="1143000"/>
          <a:ext cx="7300912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Document" r:id="rId4" imgW="7301323" imgH="3058040" progId="Word.Document.12">
                  <p:embed/>
                </p:oleObj>
              </mc:Choice>
              <mc:Fallback>
                <p:oleObj name="Document" r:id="rId4" imgW="7301323" imgH="30580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00912" cy="305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73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email is sent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3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266" y="1143000"/>
            <a:ext cx="6461468" cy="391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0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 used in sending email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4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424163"/>
              </p:ext>
            </p:extLst>
          </p:nvPr>
        </p:nvGraphicFramePr>
        <p:xfrm>
          <a:off x="928688" y="1108075"/>
          <a:ext cx="7300912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7301323" imgH="2474013" progId="Word.Document.12">
                  <p:embed/>
                </p:oleObj>
              </mc:Choice>
              <mc:Fallback>
                <p:oleObj name="Document" r:id="rId4" imgW="7301323" imgH="24740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1108075"/>
                        <a:ext cx="7300912" cy="247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305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Gmail account for email testing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5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771744"/>
              </p:ext>
            </p:extLst>
          </p:nvPr>
        </p:nvGraphicFramePr>
        <p:xfrm>
          <a:off x="914400" y="1143000"/>
          <a:ext cx="7300912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4" imgW="7301323" imgH="2794472" progId="Word.Document.12">
                  <p:embed/>
                </p:oleObj>
              </mc:Choice>
              <mc:Fallback>
                <p:oleObj name="Document" r:id="rId4" imgW="7301323" imgH="279447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143000"/>
                        <a:ext cx="7300912" cy="2662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735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PHPMailer</a:t>
            </a:r>
            <a:r>
              <a:rPr lang="en-US" dirty="0" smtClean="0"/>
              <a:t> 5.2 directory that’s included </a:t>
            </a:r>
            <a:br>
              <a:rPr lang="en-US" dirty="0" smtClean="0"/>
            </a:br>
            <a:r>
              <a:rPr lang="en-US" dirty="0" smtClean="0"/>
              <a:t>with this book’s download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6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17363"/>
              </p:ext>
            </p:extLst>
          </p:nvPr>
        </p:nvGraphicFramePr>
        <p:xfrm>
          <a:off x="914400" y="1295400"/>
          <a:ext cx="730091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4" imgW="7301323" imgH="1504355" progId="Word.Document.12">
                  <p:embed/>
                </p:oleObj>
              </mc:Choice>
              <mc:Fallback>
                <p:oleObj name="Document" r:id="rId4" imgW="7301323" imgH="15043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300912" cy="143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337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</a:t>
            </a:r>
            <a:r>
              <a:rPr lang="en-US" dirty="0" err="1" smtClean="0"/>
              <a:t>PHPMailer</a:t>
            </a:r>
            <a:r>
              <a:rPr lang="en-US" dirty="0" smtClean="0"/>
              <a:t> to send an email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7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540581"/>
              </p:ext>
            </p:extLst>
          </p:nvPr>
        </p:nvGraphicFramePr>
        <p:xfrm>
          <a:off x="928688" y="994321"/>
          <a:ext cx="7300912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4" imgW="7301323" imgH="1630739" progId="Word.Document.12">
                  <p:embed/>
                </p:oleObj>
              </mc:Choice>
              <mc:Fallback>
                <p:oleObj name="Document" r:id="rId4" imgW="7301323" imgH="16307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8688" y="994321"/>
                        <a:ext cx="7300912" cy="163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264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</a:t>
            </a:r>
            <a:r>
              <a:rPr lang="en-US" dirty="0" err="1" smtClean="0"/>
              <a:t>PHPMailer</a:t>
            </a:r>
            <a:r>
              <a:rPr lang="en-US" dirty="0" smtClean="0"/>
              <a:t> to send an email (cont.)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8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954077"/>
              </p:ext>
            </p:extLst>
          </p:nvPr>
        </p:nvGraphicFramePr>
        <p:xfrm>
          <a:off x="910389" y="1022395"/>
          <a:ext cx="7300912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4" imgW="7301323" imgH="3566093" progId="Word.Document.12">
                  <p:embed/>
                </p:oleObj>
              </mc:Choice>
              <mc:Fallback>
                <p:oleObj name="Document" r:id="rId4" imgW="7301323" imgH="3566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0389" y="1022395"/>
                        <a:ext cx="7300912" cy="356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92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</a:t>
            </a:r>
            <a:r>
              <a:rPr lang="en-US" dirty="0" err="1" smtClean="0"/>
              <a:t>PHPMailer</a:t>
            </a:r>
            <a:r>
              <a:rPr lang="en-US" dirty="0" smtClean="0"/>
              <a:t> to send an email (cont.)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 algn="r">
              <a:defRPr/>
            </a:pPr>
            <a:r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9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369582"/>
              </p:ext>
            </p:extLst>
          </p:nvPr>
        </p:nvGraphicFramePr>
        <p:xfrm>
          <a:off x="914400" y="994321"/>
          <a:ext cx="730091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4" imgW="7301323" imgH="1752801" progId="Word.Document.12">
                  <p:embed/>
                </p:oleObj>
              </mc:Choice>
              <mc:Fallback>
                <p:oleObj name="Document" r:id="rId4" imgW="7301323" imgH="17528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994321"/>
                        <a:ext cx="7300912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422687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30</TotalTime>
  <Words>573</Words>
  <Application>Microsoft Office PowerPoint</Application>
  <PresentationFormat>On-screen Show (4:3)</PresentationFormat>
  <Paragraphs>101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Times New Roman</vt:lpstr>
      <vt:lpstr>Master slides_with_titles_logo</vt:lpstr>
      <vt:lpstr>Document</vt:lpstr>
      <vt:lpstr>Microsoft Word Document</vt:lpstr>
      <vt:lpstr>Chapter 22</vt:lpstr>
      <vt:lpstr>Objectives</vt:lpstr>
      <vt:lpstr>How email is sent</vt:lpstr>
      <vt:lpstr>Protocols used in sending email</vt:lpstr>
      <vt:lpstr>How to create a Gmail account for email testing</vt:lpstr>
      <vt:lpstr>The PHPMailer 5.2 directory that’s included  with this book’s download</vt:lpstr>
      <vt:lpstr>How to use PHPMailer to send an email</vt:lpstr>
      <vt:lpstr>How to use PHPMailer to send an email (cont.)</vt:lpstr>
      <vt:lpstr>How to use PHPMailer to send an email (cont.)</vt:lpstr>
      <vt:lpstr>A helper function for sending an email</vt:lpstr>
      <vt:lpstr>A helper function for sending an email (continued)</vt:lpstr>
      <vt:lpstr>How to use the helper function</vt:lpstr>
      <vt:lpstr>Register view of the Registration application</vt:lpstr>
      <vt:lpstr>The email sent by the Registration application</vt:lpstr>
      <vt:lpstr>The controller (index.php)</vt:lpstr>
      <vt:lpstr>The controller (index.php) (continued)</vt:lpstr>
      <vt:lpstr>The controller (index.php) (continued)</vt:lpstr>
      <vt:lpstr>Register view (view/register.php)</vt:lpstr>
      <vt:lpstr>Register view (view/register.php) (continued)</vt:lpstr>
      <vt:lpstr>Success view (view/success.php)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22</dc:title>
  <dc:creator>Anne Boehm</dc:creator>
  <cp:lastModifiedBy>Anne Boehm</cp:lastModifiedBy>
  <cp:revision>5</cp:revision>
  <cp:lastPrinted>2016-01-14T23:03:16Z</cp:lastPrinted>
  <dcterms:created xsi:type="dcterms:W3CDTF">2017-08-31T22:18:04Z</dcterms:created>
  <dcterms:modified xsi:type="dcterms:W3CDTF">2017-09-08T21:19:43Z</dcterms:modified>
</cp:coreProperties>
</file>