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9"/>
  </p:notesMasterIdLst>
  <p:handoutMasterIdLst>
    <p:handoutMasterId r:id="rId50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67" r:id="rId44"/>
    <p:sldId id="368" r:id="rId45"/>
    <p:sldId id="369" r:id="rId46"/>
    <p:sldId id="370" r:id="rId47"/>
    <p:sldId id="371" r:id="rId4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21" autoAdjust="0"/>
  </p:normalViewPr>
  <p:slideViewPr>
    <p:cSldViewPr>
      <p:cViewPr varScale="1">
        <p:scale>
          <a:sx n="97" d="100"/>
          <a:sy n="97" d="100"/>
        </p:scale>
        <p:origin x="8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D0045D-8112-44AD-B91E-6D82CE29EFF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2268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5486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1156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4359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3039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8963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749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3285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7237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7585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9157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87160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2925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5322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98060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6006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9765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59062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9629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43145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39342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708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08013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01361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500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35753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85026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46015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94044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4071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6035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87036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894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94590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45042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90068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88095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9391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03777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64318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94856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355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962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578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7664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83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362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C23,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1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3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7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8.emf"/><Relationship Id="rId5" Type="http://schemas.openxmlformats.org/officeDocument/2006/relationships/oleObject" Target="../embeddings/Microsoft_Word_97_-_2003_Document33.doc"/><Relationship Id="rId4" Type="http://schemas.openxmlformats.org/officeDocument/2006/relationships/oleObject" Target="../embeddings/oleObject3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39.emf"/><Relationship Id="rId5" Type="http://schemas.openxmlformats.org/officeDocument/2006/relationships/oleObject" Target="../embeddings/Microsoft_Word_97_-_2003_Document34.doc"/><Relationship Id="rId4" Type="http://schemas.openxmlformats.org/officeDocument/2006/relationships/oleObject" Target="../embeddings/oleObject3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40.emf"/><Relationship Id="rId5" Type="http://schemas.openxmlformats.org/officeDocument/2006/relationships/oleObject" Target="../embeddings/Microsoft_Word_97_-_2003_Document35.doc"/><Relationship Id="rId4" Type="http://schemas.openxmlformats.org/officeDocument/2006/relationships/oleObject" Target="../embeddings/oleObject3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41.emf"/><Relationship Id="rId5" Type="http://schemas.openxmlformats.org/officeDocument/2006/relationships/oleObject" Target="../embeddings/Microsoft_Word_97_-_2003_Document36.doc"/><Relationship Id="rId4" Type="http://schemas.openxmlformats.org/officeDocument/2006/relationships/oleObject" Target="../embeddings/oleObject3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42.emf"/><Relationship Id="rId5" Type="http://schemas.openxmlformats.org/officeDocument/2006/relationships/oleObject" Target="../embeddings/Microsoft_Word_97_-_2003_Document37.doc"/><Relationship Id="rId4" Type="http://schemas.openxmlformats.org/officeDocument/2006/relationships/oleObject" Target="../embeddings/oleObject38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Word_97_-_2003_Document38.doc"/><Relationship Id="rId4" Type="http://schemas.openxmlformats.org/officeDocument/2006/relationships/oleObject" Target="../embeddings/oleObject39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44.emf"/><Relationship Id="rId5" Type="http://schemas.openxmlformats.org/officeDocument/2006/relationships/oleObject" Target="../embeddings/Microsoft_Word_97_-_2003_Document39.doc"/><Relationship Id="rId4" Type="http://schemas.openxmlformats.org/officeDocument/2006/relationships/oleObject" Target="../embeddings/oleObject4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Word_97_-_2003_Document40.doc"/><Relationship Id="rId4" Type="http://schemas.openxmlformats.org/officeDocument/2006/relationships/oleObject" Target="../embeddings/oleObject4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46.emf"/><Relationship Id="rId5" Type="http://schemas.openxmlformats.org/officeDocument/2006/relationships/oleObject" Target="../embeddings/Microsoft_Word_97_-_2003_Document41.doc"/><Relationship Id="rId4" Type="http://schemas.openxmlformats.org/officeDocument/2006/relationships/oleObject" Target="../embeddings/oleObject4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47.emf"/><Relationship Id="rId5" Type="http://schemas.openxmlformats.org/officeDocument/2006/relationships/oleObject" Target="../embeddings/Microsoft_Word_97_-_2003_Document42.doc"/><Relationship Id="rId4" Type="http://schemas.openxmlformats.org/officeDocument/2006/relationships/oleObject" Target="../embeddings/oleObject4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48.emf"/><Relationship Id="rId5" Type="http://schemas.openxmlformats.org/officeDocument/2006/relationships/oleObject" Target="../embeddings/Microsoft_Word_97_-_2003_Document43.doc"/><Relationship Id="rId4" Type="http://schemas.openxmlformats.org/officeDocument/2006/relationships/oleObject" Target="../embeddings/oleObject44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49.emf"/><Relationship Id="rId5" Type="http://schemas.openxmlformats.org/officeDocument/2006/relationships/oleObject" Target="../embeddings/Microsoft_Word_97_-_2003_Document44.doc"/><Relationship Id="rId4" Type="http://schemas.openxmlformats.org/officeDocument/2006/relationships/oleObject" Target="../embeddings/oleObject4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23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214576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5" imgW="7301323" imgH="2388677" progId="Word.Document.8">
                  <p:embed/>
                </p:oleObj>
              </mc:Choice>
              <mc:Fallback>
                <p:oleObj name="Document" r:id="rId5" imgW="7301323" imgH="2388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8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open and close a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55523"/>
              </p:ext>
            </p:extLst>
          </p:nvPr>
        </p:nvGraphicFramePr>
        <p:xfrm>
          <a:off x="914400" y="1119188"/>
          <a:ext cx="7377113" cy="528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Document" r:id="rId5" imgW="7390137" imgH="5298370" progId="Word.Document.8">
                  <p:embed/>
                </p:oleObj>
              </mc:Choice>
              <mc:Fallback>
                <p:oleObj name="Document" r:id="rId5" imgW="7390137" imgH="5298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8"/>
                        <a:ext cx="7377113" cy="528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31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 from a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9800" cy="317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Document" r:id="rId5" imgW="7301323" imgH="3188744" progId="Word.Document.8">
                  <p:embed/>
                </p:oleObj>
              </mc:Choice>
              <mc:Fallback>
                <p:oleObj name="Document" r:id="rId5" imgW="7301323" imgH="3188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9800" cy="317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1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Write to a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88982"/>
          <a:ext cx="7301323" cy="272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Document" r:id="rId5" imgW="7301323" imgH="2721018" progId="Word.Document.8">
                  <p:embed/>
                </p:oleObj>
              </mc:Choice>
              <mc:Fallback>
                <p:oleObj name="Document" r:id="rId5" imgW="7301323" imgH="27210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8982"/>
                        <a:ext cx="7301323" cy="2721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73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read and write CSV files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192050"/>
              </p:ext>
            </p:extLst>
          </p:nvPr>
        </p:nvGraphicFramePr>
        <p:xfrm>
          <a:off x="914400" y="1147763"/>
          <a:ext cx="7369175" cy="352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Document" r:id="rId5" imgW="7377912" imgH="3540888" progId="Word.Document.8">
                  <p:embed/>
                </p:oleObj>
              </mc:Choice>
              <mc:Fallback>
                <p:oleObj name="Document" r:id="rId5" imgW="7377912" imgH="35408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69175" cy="352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3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Write tabular data to a CSV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24574"/>
              </p:ext>
            </p:extLst>
          </p:nvPr>
        </p:nvGraphicFramePr>
        <p:xfrm>
          <a:off x="914400" y="1147763"/>
          <a:ext cx="7226300" cy="461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Document" r:id="rId5" imgW="7301323" imgH="4679417" progId="Word.Document.8">
                  <p:embed/>
                </p:oleObj>
              </mc:Choice>
              <mc:Fallback>
                <p:oleObj name="Document" r:id="rId5" imgW="7301323" imgH="46794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61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4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to copy, rename, and delete files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813950"/>
              </p:ext>
            </p:extLst>
          </p:nvPr>
        </p:nvGraphicFramePr>
        <p:xfrm>
          <a:off x="914400" y="1143000"/>
          <a:ext cx="7288213" cy="36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Document" r:id="rId5" imgW="7301323" imgH="3684195" progId="Word.Document.8">
                  <p:embed/>
                </p:oleObj>
              </mc:Choice>
              <mc:Fallback>
                <p:oleObj name="Document" r:id="rId5" imgW="7301323" imgH="36841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66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7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Rename a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223226"/>
              </p:ext>
            </p:extLst>
          </p:nvPr>
        </p:nvGraphicFramePr>
        <p:xfrm>
          <a:off x="914400" y="1147763"/>
          <a:ext cx="7226300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Document" r:id="rId5" imgW="7301323" imgH="4450775" progId="Word.Document.8">
                  <p:embed/>
                </p:oleObj>
              </mc:Choice>
              <mc:Fallback>
                <p:oleObj name="Document" r:id="rId5" imgW="7301323" imgH="44507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29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HTML form for uploading a file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34072"/>
              </p:ext>
            </p:extLst>
          </p:nvPr>
        </p:nvGraphicFramePr>
        <p:xfrm>
          <a:off x="914400" y="1147763"/>
          <a:ext cx="72263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Document" r:id="rId5" imgW="7301323" imgH="2164356" progId="Word.Document.8">
                  <p:embed/>
                </p:oleObj>
              </mc:Choice>
              <mc:Fallback>
                <p:oleObj name="Document" r:id="rId5" imgW="7301323" imgH="21643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12" name="Picture 8" descr="23-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24286"/>
            <a:ext cx="2757143" cy="88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6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Elements in the $_FILES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368163"/>
              </p:ext>
            </p:extLst>
          </p:nvPr>
        </p:nvGraphicFramePr>
        <p:xfrm>
          <a:off x="914400" y="1095374"/>
          <a:ext cx="7301323" cy="418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Document" r:id="rId5" imgW="7301323" imgH="4185766" progId="Word.Document.8">
                  <p:embed/>
                </p:oleObj>
              </mc:Choice>
              <mc:Fallback>
                <p:oleObj name="Document" r:id="rId5" imgW="7301323" imgH="41857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374"/>
                        <a:ext cx="7301323" cy="41843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32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PHP for working with an uploaded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6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288213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5" imgW="7301323" imgH="4682657" progId="Word.Document.8">
                  <p:embed/>
                </p:oleObj>
              </mc:Choice>
              <mc:Fallback>
                <p:oleObj name="Document" r:id="rId5" imgW="7301323" imgH="46826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88213" cy="466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9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function that gets information about an image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607429"/>
              </p:ext>
            </p:extLst>
          </p:nvPr>
        </p:nvGraphicFramePr>
        <p:xfrm>
          <a:off x="914400" y="1127500"/>
          <a:ext cx="7301323" cy="207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Document" r:id="rId5" imgW="7301323" imgH="2072900" progId="Word.Document.8">
                  <p:embed/>
                </p:oleObj>
              </mc:Choice>
              <mc:Fallback>
                <p:oleObj name="Document" r:id="rId5" imgW="7301323" imgH="2072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7500"/>
                        <a:ext cx="7301323" cy="207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98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gets information about an image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72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Document" r:id="rId5" imgW="7301323" imgH="2721018" progId="Word.Document.8">
                  <p:embed/>
                </p:oleObj>
              </mc:Choice>
              <mc:Fallback>
                <p:oleObj name="Document" r:id="rId5" imgW="7301323" imgH="27210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721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8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gets image information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" r:id="rId5" imgW="7301323" imgH="4100431" progId="Word.Document.8">
                  <p:embed/>
                </p:oleObj>
              </mc:Choice>
              <mc:Fallback>
                <p:oleObj name="Document" r:id="rId5" imgW="7301323" imgH="41004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746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work with images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703590"/>
              </p:ext>
            </p:extLst>
          </p:nvPr>
        </p:nvGraphicFramePr>
        <p:xfrm>
          <a:off x="914400" y="1147763"/>
          <a:ext cx="7378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Document" r:id="rId5" imgW="7390137" imgH="4223933" progId="Word.Document.8">
                  <p:embed/>
                </p:oleObj>
              </mc:Choice>
              <mc:Fallback>
                <p:oleObj name="Document" r:id="rId5" imgW="7390137" imgH="42239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78700" cy="420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8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reads and writes an image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Document" r:id="rId5" imgW="7301323" imgH="2721018" progId="Word.Document.8">
                  <p:embed/>
                </p:oleObj>
              </mc:Choice>
              <mc:Fallback>
                <p:oleObj name="Document" r:id="rId5" imgW="7301323" imgH="27210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2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48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reads and writes an image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6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Document" r:id="rId5" imgW="7301323" imgH="4789237" progId="Word.Document.8">
                  <p:embed/>
                </p:oleObj>
              </mc:Choice>
              <mc:Fallback>
                <p:oleObj name="Document" r:id="rId5" imgW="7301323" imgH="47892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6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0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reads and writes an image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Document" r:id="rId5" imgW="7301323" imgH="3181183" progId="Word.Document.8">
                  <p:embed/>
                </p:oleObj>
              </mc:Choice>
              <mc:Fallback>
                <p:oleObj name="Document" r:id="rId5" imgW="7301323" imgH="31811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97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can resize an image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319018"/>
              </p:ext>
            </p:extLst>
          </p:nvPr>
        </p:nvGraphicFramePr>
        <p:xfrm>
          <a:off x="914400" y="1147763"/>
          <a:ext cx="7396163" cy="331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Document" r:id="rId5" imgW="7427787" imgH="3325929" progId="Word.Document.8">
                  <p:embed/>
                </p:oleObj>
              </mc:Choice>
              <mc:Fallback>
                <p:oleObj name="Document" r:id="rId5" imgW="7427787" imgH="33259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96163" cy="331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5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Resizing an image to 100 by 100 pixels maximum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Document" r:id="rId5" imgW="7301323" imgH="4100431" progId="Word.Document.8">
                  <p:embed/>
                </p:oleObj>
              </mc:Choice>
              <mc:Fallback>
                <p:oleObj name="Document" r:id="rId5" imgW="7301323" imgH="41004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34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Resizing an image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Document" r:id="rId5" imgW="7301323" imgH="5249761" progId="Word.Document.8">
                  <p:embed/>
                </p:oleObj>
              </mc:Choice>
              <mc:Fallback>
                <p:oleObj name="Document" r:id="rId5" imgW="7301323" imgH="52497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2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55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047883"/>
              </p:ext>
            </p:extLst>
          </p:nvPr>
        </p:nvGraphicFramePr>
        <p:xfrm>
          <a:off x="914400" y="1143000"/>
          <a:ext cx="7288213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5" imgW="7301323" imgH="4036339" progId="Word.Document.8">
                  <p:embed/>
                </p:oleObj>
              </mc:Choice>
              <mc:Fallback>
                <p:oleObj name="Document" r:id="rId5" imgW="7301323" imgH="40363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functions to test if a file or directory exists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Resizing an image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Document" r:id="rId5" imgW="7301323" imgH="2492376" progId="Word.Document.8">
                  <p:embed/>
                </p:oleObj>
              </mc:Choice>
              <mc:Fallback>
                <p:oleObj name="Document" r:id="rId5" imgW="7301323" imgH="24923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3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work with image transparency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320228"/>
              </p:ext>
            </p:extLst>
          </p:nvPr>
        </p:nvGraphicFramePr>
        <p:xfrm>
          <a:off x="914400" y="1143000"/>
          <a:ext cx="7404100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Document" r:id="rId5" imgW="7409490" imgH="5303051" progId="Word.Document.8">
                  <p:embed/>
                </p:oleObj>
              </mc:Choice>
              <mc:Fallback>
                <p:oleObj name="Document" r:id="rId5" imgW="7409490" imgH="53030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404100" cy="528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2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works with image transparency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2" cy="454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Document" r:id="rId5" imgW="7301323" imgH="4560595" progId="Word.Document.8">
                  <p:embed/>
                </p:oleObj>
              </mc:Choice>
              <mc:Fallback>
                <p:oleObj name="Document" r:id="rId5" imgW="7301323" imgH="4560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2" cy="454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4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user interface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3496" name="Picture 8" descr="23-1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23812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2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image displayed in the browser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4520" name="Picture 8" descr="23-11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7439"/>
            <a:ext cx="6963810" cy="329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7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file_util.php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62050"/>
          <a:ext cx="732155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Document" r:id="rId5" imgW="7301323" imgH="3409824" progId="Word.Document.8">
                  <p:embed/>
                </p:oleObj>
              </mc:Choice>
              <mc:Fallback>
                <p:oleObj name="Document" r:id="rId5" imgW="7301323" imgH="3409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62050"/>
                        <a:ext cx="7321550" cy="340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06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52525"/>
          <a:ext cx="7321550" cy="524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Document" r:id="rId5" imgW="7301323" imgH="5249761" progId="Word.Document.8">
                  <p:embed/>
                </p:oleObj>
              </mc:Choice>
              <mc:Fallback>
                <p:oleObj name="Document" r:id="rId5" imgW="7301323" imgH="52497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52525"/>
                        <a:ext cx="7321550" cy="524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13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>
            <p:extLst/>
          </p:nvPr>
        </p:nvGraphicFramePr>
        <p:xfrm>
          <a:off x="908050" y="1143000"/>
          <a:ext cx="732155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Document" r:id="rId5" imgW="7301323" imgH="2031852" progId="Word.Document.8">
                  <p:embed/>
                </p:oleObj>
              </mc:Choice>
              <mc:Fallback>
                <p:oleObj name="Document" r:id="rId5" imgW="7301323" imgH="20318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143000"/>
                        <a:ext cx="732155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4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6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Document" r:id="rId5" imgW="7301323" imgH="4789237" progId="Word.Document.8">
                  <p:embed/>
                </p:oleObj>
              </mc:Choice>
              <mc:Fallback>
                <p:oleObj name="Document" r:id="rId5" imgW="7301323" imgH="47892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6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37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9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a directory listing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0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Document" r:id="rId5" imgW="7301323" imgH="5246521" progId="Word.Document.8">
                  <p:embed/>
                </p:oleObj>
              </mc:Choice>
              <mc:Fallback>
                <p:oleObj name="Document" r:id="rId5" imgW="7301323" imgH="52465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2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59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image_util.php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524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Document" r:id="rId5" imgW="7301323" imgH="5257323" progId="Word.Document.8">
                  <p:embed/>
                </p:oleObj>
              </mc:Choice>
              <mc:Fallback>
                <p:oleObj name="Document" r:id="rId5" imgW="7301323" imgH="5257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524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02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controller (index.php)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Document" r:id="rId5" imgW="7301323" imgH="4341315" progId="Word.Document.8">
                  <p:embed/>
                </p:oleObj>
              </mc:Choice>
              <mc:Fallback>
                <p:oleObj name="Document" r:id="rId5" imgW="7301323" imgH="434131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32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84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controller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373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4900"/>
          <a:ext cx="7288213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Document" r:id="rId5" imgW="7301323" imgH="4318271" progId="Word.Document.8">
                  <p:embed/>
                </p:oleObj>
              </mc:Choice>
              <mc:Fallback>
                <p:oleObj name="Document" r:id="rId5" imgW="7301323" imgH="43182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4900"/>
                        <a:ext cx="7288213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74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controller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3313"/>
          <a:ext cx="7288213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Document" r:id="rId5" imgW="7301323" imgH="3632345" progId="Word.Document.8">
                  <p:embed/>
                </p:oleObj>
              </mc:Choice>
              <mc:Fallback>
                <p:oleObj name="Document" r:id="rId5" imgW="7301323" imgH="36323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288213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9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view (uploadform.php)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Document" r:id="rId5" imgW="7301323" imgH="5247961" progId="Word.Document.8">
                  <p:embed/>
                </p:oleObj>
              </mc:Choice>
              <mc:Fallback>
                <p:oleObj name="Document" r:id="rId5" imgW="7301323" imgH="5247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2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view (uploadform.php)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Document" r:id="rId5" imgW="7301323" imgH="5257323" progId="Word.Document.8">
                  <p:embed/>
                </p:oleObj>
              </mc:Choice>
              <mc:Fallback>
                <p:oleObj name="Document" r:id="rId5" imgW="7301323" imgH="5257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20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view (uploadform.php)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1573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Document" r:id="rId5" imgW="7301323" imgH="1573128" progId="Word.Document.8">
                  <p:embed/>
                </p:oleObj>
              </mc:Choice>
              <mc:Fallback>
                <p:oleObj name="Document" r:id="rId5" imgW="7301323" imgH="15731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1573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61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the files from a directory listing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2" cy="385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5" imgW="7301323" imgH="3871789" progId="Word.Document.8">
                  <p:embed/>
                </p:oleObj>
              </mc:Choice>
              <mc:Fallback>
                <p:oleObj name="Document" r:id="rId5" imgW="7301323" imgH="38717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2" cy="385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254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functions to read an entire file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220086"/>
              </p:ext>
            </p:extLst>
          </p:nvPr>
        </p:nvGraphicFramePr>
        <p:xfrm>
          <a:off x="914400" y="1147764"/>
          <a:ext cx="7390137" cy="5139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5" imgW="7390137" imgH="5139941" progId="Word.Document.8">
                  <p:embed/>
                </p:oleObj>
              </mc:Choice>
              <mc:Fallback>
                <p:oleObj name="Document" r:id="rId5" imgW="7390137" imgH="51399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4"/>
                        <a:ext cx="7390137" cy="5139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31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read and write text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0775"/>
          <a:ext cx="732155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Document" r:id="rId5" imgW="7301323" imgH="2461771" progId="Word.Document.8">
                  <p:embed/>
                </p:oleObj>
              </mc:Choice>
              <mc:Fallback>
                <p:oleObj name="Document" r:id="rId5" imgW="7301323" imgH="24617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321550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9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read and write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9187"/>
          <a:ext cx="7321550" cy="291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5" imgW="7301323" imgH="2920495" progId="Word.Document.8">
                  <p:embed/>
                </p:oleObj>
              </mc:Choice>
              <mc:Fallback>
                <p:oleObj name="Document" r:id="rId5" imgW="7301323" imgH="29204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7"/>
                        <a:ext cx="7321550" cy="291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for opening a file with the </a:t>
            </a:r>
            <a:r>
              <a:rPr lang="en-US" dirty="0" err="1" smtClean="0"/>
              <a:t>fopen</a:t>
            </a:r>
            <a:r>
              <a:rPr lang="en-US" dirty="0" smtClean="0"/>
              <a:t>() function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C23, Slide </a:t>
            </a:r>
            <a:fld id="{E7276DAA-169D-49CE-8D77-DA653DA3C4C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127695"/>
              </p:ext>
            </p:extLst>
          </p:nvPr>
        </p:nvGraphicFramePr>
        <p:xfrm>
          <a:off x="914400" y="1143000"/>
          <a:ext cx="7375702" cy="3104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Document" r:id="rId5" imgW="7375702" imgH="3104849" progId="Word.Document.12">
                  <p:embed/>
                </p:oleObj>
              </mc:Choice>
              <mc:Fallback>
                <p:oleObj name="Document" r:id="rId5" imgW="7375702" imgH="310484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75702" cy="3104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36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225</TotalTime>
  <Words>1324</Words>
  <Application>Microsoft Office PowerPoint</Application>
  <PresentationFormat>On-screen Show (4:3)</PresentationFormat>
  <Paragraphs>236</Paragraphs>
  <Slides>47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Arial Narrow</vt:lpstr>
      <vt:lpstr>Times New Roman</vt:lpstr>
      <vt:lpstr>Master slides_with_titles_logo</vt:lpstr>
      <vt:lpstr>Document</vt:lpstr>
      <vt:lpstr>Chapter 23</vt:lpstr>
      <vt:lpstr>Objectives</vt:lpstr>
      <vt:lpstr>Three functions to test if a file or directory exists</vt:lpstr>
      <vt:lpstr>Display a directory listing</vt:lpstr>
      <vt:lpstr>Display the files from a directory listing</vt:lpstr>
      <vt:lpstr>Three functions to read an entire file</vt:lpstr>
      <vt:lpstr>How to read and write text</vt:lpstr>
      <vt:lpstr>How to read and write arrays</vt:lpstr>
      <vt:lpstr>Modes for opening a file with the fopen() function</vt:lpstr>
      <vt:lpstr>Functions that open and close a file</vt:lpstr>
      <vt:lpstr>Read from a file</vt:lpstr>
      <vt:lpstr>Write to a file</vt:lpstr>
      <vt:lpstr>Functions that read and write CSV files</vt:lpstr>
      <vt:lpstr>Write tabular data to a CSV file</vt:lpstr>
      <vt:lpstr>Functions to copy, rename, and delete files</vt:lpstr>
      <vt:lpstr>Rename a file</vt:lpstr>
      <vt:lpstr>An HTML form for uploading a file</vt:lpstr>
      <vt:lpstr>Elements in the $_FILES array</vt:lpstr>
      <vt:lpstr>PHP for working with an uploaded file</vt:lpstr>
      <vt:lpstr>A function that gets information about an image</vt:lpstr>
      <vt:lpstr>Code that gets information about an image</vt:lpstr>
      <vt:lpstr>Code that gets image information (continued)</vt:lpstr>
      <vt:lpstr>Functions that work with images</vt:lpstr>
      <vt:lpstr>Code that reads and writes an image</vt:lpstr>
      <vt:lpstr>Code that reads and writes an image (continued)</vt:lpstr>
      <vt:lpstr>Code that reads and writes an image (continued)</vt:lpstr>
      <vt:lpstr>Functions that can resize an image</vt:lpstr>
      <vt:lpstr>Resizing an image to 100 by 100 pixels maximum</vt:lpstr>
      <vt:lpstr>Resizing an image (continued)</vt:lpstr>
      <vt:lpstr>Resizing an image (continued)</vt:lpstr>
      <vt:lpstr>Functions that work with image transparency</vt:lpstr>
      <vt:lpstr>Code that works with image transparency</vt:lpstr>
      <vt:lpstr>The user interface</vt:lpstr>
      <vt:lpstr>An image displayed in the browser</vt:lpstr>
      <vt:lpstr>The file_util.php file</vt:lpstr>
      <vt:lpstr>The image_util.php file</vt:lpstr>
      <vt:lpstr>The image_util.php file (continued)</vt:lpstr>
      <vt:lpstr>The image_util.php file (continued)</vt:lpstr>
      <vt:lpstr>The image_util.php file (continued)</vt:lpstr>
      <vt:lpstr>The image_util.php file (continued)</vt:lpstr>
      <vt:lpstr>The image_util.php file (continued)</vt:lpstr>
      <vt:lpstr>The controller (index.php)</vt:lpstr>
      <vt:lpstr>The controller (continued)</vt:lpstr>
      <vt:lpstr>The controller (continued)</vt:lpstr>
      <vt:lpstr>The view (uploadform.php)</vt:lpstr>
      <vt:lpstr>The view (uploadform.php) (continued)</vt:lpstr>
      <vt:lpstr>The view (uploadform.php) (continued)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15</cp:revision>
  <cp:lastPrinted>2016-01-14T23:03:16Z</cp:lastPrinted>
  <dcterms:created xsi:type="dcterms:W3CDTF">2017-08-24T22:39:20Z</dcterms:created>
  <dcterms:modified xsi:type="dcterms:W3CDTF">2017-08-28T21:28:16Z</dcterms:modified>
</cp:coreProperties>
</file>