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49"/>
  </p:notesMasterIdLst>
  <p:handoutMasterIdLst>
    <p:handoutMasterId r:id="rId50"/>
  </p:handoutMasterIdLst>
  <p:sldIdLst>
    <p:sldId id="325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58" r:id="rId35"/>
    <p:sldId id="359" r:id="rId36"/>
    <p:sldId id="360" r:id="rId37"/>
    <p:sldId id="361" r:id="rId38"/>
    <p:sldId id="362" r:id="rId39"/>
    <p:sldId id="363" r:id="rId40"/>
    <p:sldId id="364" r:id="rId41"/>
    <p:sldId id="365" r:id="rId42"/>
    <p:sldId id="366" r:id="rId43"/>
    <p:sldId id="367" r:id="rId44"/>
    <p:sldId id="368" r:id="rId45"/>
    <p:sldId id="369" r:id="rId46"/>
    <p:sldId id="370" r:id="rId47"/>
    <p:sldId id="371" r:id="rId4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21" autoAdjust="0"/>
  </p:normalViewPr>
  <p:slideViewPr>
    <p:cSldViewPr>
      <p:cViewPr varScale="1">
        <p:scale>
          <a:sx n="97" d="100"/>
          <a:sy n="97" d="100"/>
        </p:scale>
        <p:origin x="8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8/28/2017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5D0045D-8112-44AD-B91E-6D82CE29EFF6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2268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15486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11565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743599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30399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889632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8749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83285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372378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675859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9157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87160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29257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53225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798060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60067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97657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659062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96293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43145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539342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7088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08013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01361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500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835753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850269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460156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940446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40718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660351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870366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894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4945905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450422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900683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880959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093910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7037773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643185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0948561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3551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19622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2578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77664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83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362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143000"/>
            <a:ext cx="7772400" cy="553998"/>
          </a:xfrm>
        </p:spPr>
        <p:txBody>
          <a:bodyPr lIns="0" tIns="0" rIns="0" bIns="0" anchor="t" anchorCtr="0">
            <a:spAutoFit/>
          </a:bodyPr>
          <a:lstStyle>
            <a:lvl1pPr>
              <a:defRPr sz="3600" b="1" i="0" baseline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Chapter number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C23,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8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20006"/>
            <a:ext cx="7315200" cy="369332"/>
          </a:xfrm>
        </p:spPr>
        <p:txBody>
          <a:bodyPr lIns="0" tIns="0" rIns="0" bIns="0">
            <a:spAutoFit/>
          </a:bodyPr>
          <a:lstStyle>
            <a:lvl1pPr algn="l"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C23,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819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800" b="1" i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C23,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3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1.emf"/><Relationship Id="rId5" Type="http://schemas.openxmlformats.org/officeDocument/2006/relationships/oleObject" Target="../embeddings/Microsoft_Word_97_-_2003_Document9.doc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Word_97_-_2003_Document10.doc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3.emf"/><Relationship Id="rId5" Type="http://schemas.openxmlformats.org/officeDocument/2006/relationships/oleObject" Target="../embeddings/Microsoft_Word_97_-_2003_Document11.doc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4.emf"/><Relationship Id="rId5" Type="http://schemas.openxmlformats.org/officeDocument/2006/relationships/oleObject" Target="../embeddings/Microsoft_Word_97_-_2003_Document12.doc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5.emf"/><Relationship Id="rId5" Type="http://schemas.openxmlformats.org/officeDocument/2006/relationships/oleObject" Target="../embeddings/Microsoft_Word_97_-_2003_Document13.doc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6.emf"/><Relationship Id="rId5" Type="http://schemas.openxmlformats.org/officeDocument/2006/relationships/oleObject" Target="../embeddings/Microsoft_Word_97_-_2003_Document14.doc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7.emf"/><Relationship Id="rId5" Type="http://schemas.openxmlformats.org/officeDocument/2006/relationships/oleObject" Target="../embeddings/Microsoft_Word_97_-_2003_Document15.doc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8.emf"/><Relationship Id="rId5" Type="http://schemas.openxmlformats.org/officeDocument/2006/relationships/oleObject" Target="../embeddings/Microsoft_Word_97_-_2003_Document16.doc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0.emf"/><Relationship Id="rId5" Type="http://schemas.openxmlformats.org/officeDocument/2006/relationships/oleObject" Target="../embeddings/Microsoft_Word_97_-_2003_Document17.doc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1.emf"/><Relationship Id="rId5" Type="http://schemas.openxmlformats.org/officeDocument/2006/relationships/oleObject" Target="../embeddings/Microsoft_Word_97_-_2003_Document18.doc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2.emf"/><Relationship Id="rId5" Type="http://schemas.openxmlformats.org/officeDocument/2006/relationships/oleObject" Target="../embeddings/Microsoft_Word_97_-_2003_Document19.doc"/><Relationship Id="rId4" Type="http://schemas.openxmlformats.org/officeDocument/2006/relationships/oleObject" Target="../embeddings/oleObject2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3.emf"/><Relationship Id="rId5" Type="http://schemas.openxmlformats.org/officeDocument/2006/relationships/oleObject" Target="../embeddings/Microsoft_Word_97_-_2003_Document20.doc"/><Relationship Id="rId4" Type="http://schemas.openxmlformats.org/officeDocument/2006/relationships/oleObject" Target="../embeddings/oleObject2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24.emf"/><Relationship Id="rId5" Type="http://schemas.openxmlformats.org/officeDocument/2006/relationships/oleObject" Target="../embeddings/Microsoft_Word_97_-_2003_Document21.doc"/><Relationship Id="rId4" Type="http://schemas.openxmlformats.org/officeDocument/2006/relationships/oleObject" Target="../embeddings/oleObject2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5.emf"/><Relationship Id="rId5" Type="http://schemas.openxmlformats.org/officeDocument/2006/relationships/oleObject" Target="../embeddings/Microsoft_Word_97_-_2003_Document22.doc"/><Relationship Id="rId4" Type="http://schemas.openxmlformats.org/officeDocument/2006/relationships/oleObject" Target="../embeddings/oleObject2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26.emf"/><Relationship Id="rId5" Type="http://schemas.openxmlformats.org/officeDocument/2006/relationships/oleObject" Target="../embeddings/Microsoft_Word_97_-_2003_Document23.doc"/><Relationship Id="rId4" Type="http://schemas.openxmlformats.org/officeDocument/2006/relationships/oleObject" Target="../embeddings/oleObject2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27.emf"/><Relationship Id="rId5" Type="http://schemas.openxmlformats.org/officeDocument/2006/relationships/oleObject" Target="../embeddings/Microsoft_Word_97_-_2003_Document24.doc"/><Relationship Id="rId4" Type="http://schemas.openxmlformats.org/officeDocument/2006/relationships/oleObject" Target="../embeddings/oleObject2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28.emf"/><Relationship Id="rId5" Type="http://schemas.openxmlformats.org/officeDocument/2006/relationships/oleObject" Target="../embeddings/Microsoft_Word_97_-_2003_Document25.doc"/><Relationship Id="rId4" Type="http://schemas.openxmlformats.org/officeDocument/2006/relationships/oleObject" Target="../embeddings/oleObject2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29.emf"/><Relationship Id="rId5" Type="http://schemas.openxmlformats.org/officeDocument/2006/relationships/oleObject" Target="../embeddings/Microsoft_Word_97_-_2003_Document26.doc"/><Relationship Id="rId4" Type="http://schemas.openxmlformats.org/officeDocument/2006/relationships/oleObject" Target="../embeddings/oleObject2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30.emf"/><Relationship Id="rId5" Type="http://schemas.openxmlformats.org/officeDocument/2006/relationships/oleObject" Target="../embeddings/Microsoft_Word_97_-_2003_Document27.doc"/><Relationship Id="rId4" Type="http://schemas.openxmlformats.org/officeDocument/2006/relationships/oleObject" Target="../embeddings/oleObject2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31.emf"/><Relationship Id="rId5" Type="http://schemas.openxmlformats.org/officeDocument/2006/relationships/oleObject" Target="../embeddings/Microsoft_Word_97_-_2003_Document28.doc"/><Relationship Id="rId4" Type="http://schemas.openxmlformats.org/officeDocument/2006/relationships/oleObject" Target="../embeddings/oleObject2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32.emf"/><Relationship Id="rId5" Type="http://schemas.openxmlformats.org/officeDocument/2006/relationships/oleObject" Target="../embeddings/Microsoft_Word_97_-_2003_Document29.doc"/><Relationship Id="rId4" Type="http://schemas.openxmlformats.org/officeDocument/2006/relationships/oleObject" Target="../embeddings/oleObject30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33.emf"/><Relationship Id="rId5" Type="http://schemas.openxmlformats.org/officeDocument/2006/relationships/oleObject" Target="../embeddings/Microsoft_Word_97_-_2003_Document30.doc"/><Relationship Id="rId4" Type="http://schemas.openxmlformats.org/officeDocument/2006/relationships/oleObject" Target="../embeddings/oleObject3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34.emf"/><Relationship Id="rId5" Type="http://schemas.openxmlformats.org/officeDocument/2006/relationships/oleObject" Target="../embeddings/Microsoft_Word_97_-_2003_Document31.doc"/><Relationship Id="rId4" Type="http://schemas.openxmlformats.org/officeDocument/2006/relationships/oleObject" Target="../embeddings/oleObject3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37.emf"/><Relationship Id="rId5" Type="http://schemas.openxmlformats.org/officeDocument/2006/relationships/oleObject" Target="../embeddings/Microsoft_Word_97_-_2003_Document32.doc"/><Relationship Id="rId4" Type="http://schemas.openxmlformats.org/officeDocument/2006/relationships/oleObject" Target="../embeddings/oleObject33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38.emf"/><Relationship Id="rId5" Type="http://schemas.openxmlformats.org/officeDocument/2006/relationships/oleObject" Target="../embeddings/Microsoft_Word_97_-_2003_Document33.doc"/><Relationship Id="rId4" Type="http://schemas.openxmlformats.org/officeDocument/2006/relationships/oleObject" Target="../embeddings/oleObject34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39.emf"/><Relationship Id="rId5" Type="http://schemas.openxmlformats.org/officeDocument/2006/relationships/oleObject" Target="../embeddings/Microsoft_Word_97_-_2003_Document34.doc"/><Relationship Id="rId4" Type="http://schemas.openxmlformats.org/officeDocument/2006/relationships/oleObject" Target="../embeddings/oleObject35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40.emf"/><Relationship Id="rId5" Type="http://schemas.openxmlformats.org/officeDocument/2006/relationships/oleObject" Target="../embeddings/Microsoft_Word_97_-_2003_Document35.doc"/><Relationship Id="rId4" Type="http://schemas.openxmlformats.org/officeDocument/2006/relationships/oleObject" Target="../embeddings/oleObject36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41.emf"/><Relationship Id="rId5" Type="http://schemas.openxmlformats.org/officeDocument/2006/relationships/oleObject" Target="../embeddings/Microsoft_Word_97_-_2003_Document36.doc"/><Relationship Id="rId4" Type="http://schemas.openxmlformats.org/officeDocument/2006/relationships/oleObject" Target="../embeddings/oleObject3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Word_97_-_2003_Document4.doc"/><Relationship Id="rId4" Type="http://schemas.openxmlformats.org/officeDocument/2006/relationships/oleObject" Target="../embeddings/oleObject4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42.emf"/><Relationship Id="rId5" Type="http://schemas.openxmlformats.org/officeDocument/2006/relationships/oleObject" Target="../embeddings/Microsoft_Word_97_-_2003_Document37.doc"/><Relationship Id="rId4" Type="http://schemas.openxmlformats.org/officeDocument/2006/relationships/oleObject" Target="../embeddings/oleObject38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43.emf"/><Relationship Id="rId5" Type="http://schemas.openxmlformats.org/officeDocument/2006/relationships/oleObject" Target="../embeddings/Microsoft_Word_97_-_2003_Document38.doc"/><Relationship Id="rId4" Type="http://schemas.openxmlformats.org/officeDocument/2006/relationships/oleObject" Target="../embeddings/oleObject39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44.emf"/><Relationship Id="rId5" Type="http://schemas.openxmlformats.org/officeDocument/2006/relationships/oleObject" Target="../embeddings/Microsoft_Word_97_-_2003_Document39.doc"/><Relationship Id="rId4" Type="http://schemas.openxmlformats.org/officeDocument/2006/relationships/oleObject" Target="../embeddings/oleObject40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45.emf"/><Relationship Id="rId5" Type="http://schemas.openxmlformats.org/officeDocument/2006/relationships/oleObject" Target="../embeddings/Microsoft_Word_97_-_2003_Document40.doc"/><Relationship Id="rId4" Type="http://schemas.openxmlformats.org/officeDocument/2006/relationships/oleObject" Target="../embeddings/oleObject41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6" Type="http://schemas.openxmlformats.org/officeDocument/2006/relationships/image" Target="../media/image46.emf"/><Relationship Id="rId5" Type="http://schemas.openxmlformats.org/officeDocument/2006/relationships/oleObject" Target="../embeddings/Microsoft_Word_97_-_2003_Document41.doc"/><Relationship Id="rId4" Type="http://schemas.openxmlformats.org/officeDocument/2006/relationships/oleObject" Target="../embeddings/oleObject42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6" Type="http://schemas.openxmlformats.org/officeDocument/2006/relationships/image" Target="../media/image47.emf"/><Relationship Id="rId5" Type="http://schemas.openxmlformats.org/officeDocument/2006/relationships/oleObject" Target="../embeddings/Microsoft_Word_97_-_2003_Document42.doc"/><Relationship Id="rId4" Type="http://schemas.openxmlformats.org/officeDocument/2006/relationships/oleObject" Target="../embeddings/oleObject43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48.emf"/><Relationship Id="rId5" Type="http://schemas.openxmlformats.org/officeDocument/2006/relationships/oleObject" Target="../embeddings/Microsoft_Word_97_-_2003_Document43.doc"/><Relationship Id="rId4" Type="http://schemas.openxmlformats.org/officeDocument/2006/relationships/oleObject" Target="../embeddings/oleObject44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6" Type="http://schemas.openxmlformats.org/officeDocument/2006/relationships/image" Target="../media/image49.emf"/><Relationship Id="rId5" Type="http://schemas.openxmlformats.org/officeDocument/2006/relationships/oleObject" Target="../embeddings/Microsoft_Word_97_-_2003_Document44.doc"/><Relationship Id="rId4" Type="http://schemas.openxmlformats.org/officeDocument/2006/relationships/oleObject" Target="../embeddings/oleObject4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Word_97_-_2003_Document5.doc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Word_97_-_2003_Document6.doc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Word_97_-_2003_Document7.doc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Word_97_-_2003_Document8.doc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23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214576"/>
              </p:ext>
            </p:extLst>
          </p:nvPr>
        </p:nvGraphicFramePr>
        <p:xfrm>
          <a:off x="914400" y="1604963"/>
          <a:ext cx="7226300" cy="235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5" imgW="7301323" imgH="2388677" progId="Word.Document.8">
                  <p:embed/>
                </p:oleObj>
              </mc:Choice>
              <mc:Fallback>
                <p:oleObj name="Document" r:id="rId5" imgW="7301323" imgH="23886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4963"/>
                        <a:ext cx="7226300" cy="235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882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that open and close a file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255523"/>
              </p:ext>
            </p:extLst>
          </p:nvPr>
        </p:nvGraphicFramePr>
        <p:xfrm>
          <a:off x="914400" y="1119188"/>
          <a:ext cx="7377113" cy="528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Document" r:id="rId5" imgW="7390137" imgH="5298370" progId="Word.Document.8">
                  <p:embed/>
                </p:oleObj>
              </mc:Choice>
              <mc:Fallback>
                <p:oleObj name="Document" r:id="rId5" imgW="7390137" imgH="5298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9188"/>
                        <a:ext cx="7377113" cy="5281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311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 from a file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8852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9800" cy="317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Document" r:id="rId5" imgW="7301323" imgH="3188744" progId="Word.Document.8">
                  <p:embed/>
                </p:oleObj>
              </mc:Choice>
              <mc:Fallback>
                <p:oleObj name="Document" r:id="rId5" imgW="7301323" imgH="31887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9800" cy="317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715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Write to a file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088982"/>
          <a:ext cx="7301323" cy="2721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Document" r:id="rId5" imgW="7301323" imgH="2721018" progId="Word.Document.8">
                  <p:embed/>
                </p:oleObj>
              </mc:Choice>
              <mc:Fallback>
                <p:oleObj name="Document" r:id="rId5" imgW="7301323" imgH="27210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88982"/>
                        <a:ext cx="7301323" cy="27210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734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that read and write CSV files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192050"/>
              </p:ext>
            </p:extLst>
          </p:nvPr>
        </p:nvGraphicFramePr>
        <p:xfrm>
          <a:off x="914400" y="1147763"/>
          <a:ext cx="7369175" cy="352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Document" r:id="rId5" imgW="7377912" imgH="3540888" progId="Word.Document.8">
                  <p:embed/>
                </p:oleObj>
              </mc:Choice>
              <mc:Fallback>
                <p:oleObj name="Document" r:id="rId5" imgW="7377912" imgH="354088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369175" cy="352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837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Write tabular data to a CSV file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24574"/>
              </p:ext>
            </p:extLst>
          </p:nvPr>
        </p:nvGraphicFramePr>
        <p:xfrm>
          <a:off x="914400" y="1147763"/>
          <a:ext cx="7226300" cy="461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Document" r:id="rId5" imgW="7301323" imgH="4679417" progId="Word.Document.8">
                  <p:embed/>
                </p:oleObj>
              </mc:Choice>
              <mc:Fallback>
                <p:oleObj name="Document" r:id="rId5" imgW="7301323" imgH="46794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461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446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to copy, rename, and delete files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813950"/>
              </p:ext>
            </p:extLst>
          </p:nvPr>
        </p:nvGraphicFramePr>
        <p:xfrm>
          <a:off x="914400" y="1143000"/>
          <a:ext cx="7288213" cy="366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Document" r:id="rId5" imgW="7301323" imgH="3684195" progId="Word.Document.8">
                  <p:embed/>
                </p:oleObj>
              </mc:Choice>
              <mc:Fallback>
                <p:oleObj name="Document" r:id="rId5" imgW="7301323" imgH="36841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366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70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Rename a file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223226"/>
              </p:ext>
            </p:extLst>
          </p:nvPr>
        </p:nvGraphicFramePr>
        <p:xfrm>
          <a:off x="914400" y="1147763"/>
          <a:ext cx="7226300" cy="439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Document" r:id="rId5" imgW="7301323" imgH="4450775" progId="Word.Document.8">
                  <p:embed/>
                </p:oleObj>
              </mc:Choice>
              <mc:Fallback>
                <p:oleObj name="Document" r:id="rId5" imgW="7301323" imgH="445077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439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293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HTML form for uploading a file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34072"/>
              </p:ext>
            </p:extLst>
          </p:nvPr>
        </p:nvGraphicFramePr>
        <p:xfrm>
          <a:off x="914400" y="1147763"/>
          <a:ext cx="72263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Document" r:id="rId5" imgW="7301323" imgH="2164356" progId="Word.Document.8">
                  <p:embed/>
                </p:oleObj>
              </mc:Choice>
              <mc:Fallback>
                <p:oleObj name="Document" r:id="rId5" imgW="7301323" imgH="216435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12" name="Picture 8" descr="23-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24286"/>
            <a:ext cx="2757143" cy="88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465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Elements in the $_FILES array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368163"/>
              </p:ext>
            </p:extLst>
          </p:nvPr>
        </p:nvGraphicFramePr>
        <p:xfrm>
          <a:off x="914400" y="1095374"/>
          <a:ext cx="7301323" cy="4184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Document" r:id="rId5" imgW="7301323" imgH="4185766" progId="Word.Document.8">
                  <p:embed/>
                </p:oleObj>
              </mc:Choice>
              <mc:Fallback>
                <p:oleObj name="Document" r:id="rId5" imgW="7301323" imgH="41857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95374"/>
                        <a:ext cx="7301323" cy="41843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032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PHP for working with an uploaded file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21550" cy="226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Document" r:id="rId5" imgW="7301323" imgH="2261934" progId="Word.Document.8">
                  <p:embed/>
                </p:oleObj>
              </mc:Choice>
              <mc:Fallback>
                <p:oleObj name="Document" r:id="rId5" imgW="7301323" imgH="22619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226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061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066800"/>
          <a:ext cx="7288213" cy="466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Document" r:id="rId5" imgW="7301323" imgH="4682657" progId="Word.Document.8">
                  <p:embed/>
                </p:oleObj>
              </mc:Choice>
              <mc:Fallback>
                <p:oleObj name="Document" r:id="rId5" imgW="7301323" imgH="46826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288213" cy="466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399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function that gets information about an image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607429"/>
              </p:ext>
            </p:extLst>
          </p:nvPr>
        </p:nvGraphicFramePr>
        <p:xfrm>
          <a:off x="914400" y="1127500"/>
          <a:ext cx="7301323" cy="207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Document" r:id="rId5" imgW="7301323" imgH="2072900" progId="Word.Document.8">
                  <p:embed/>
                </p:oleObj>
              </mc:Choice>
              <mc:Fallback>
                <p:oleObj name="Document" r:id="rId5" imgW="7301323" imgH="20729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7500"/>
                        <a:ext cx="7301323" cy="207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982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that gets information about an image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01323" cy="2721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Document" r:id="rId5" imgW="7301323" imgH="2721018" progId="Word.Document.8">
                  <p:embed/>
                </p:oleObj>
              </mc:Choice>
              <mc:Fallback>
                <p:oleObj name="Document" r:id="rId5" imgW="7301323" imgH="27210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01323" cy="27210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87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that gets image information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Document" r:id="rId5" imgW="7301323" imgH="4100431" progId="Word.Document.8">
                  <p:embed/>
                </p:oleObj>
              </mc:Choice>
              <mc:Fallback>
                <p:oleObj name="Document" r:id="rId5" imgW="7301323" imgH="41004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408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746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that work with images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703590"/>
              </p:ext>
            </p:extLst>
          </p:nvPr>
        </p:nvGraphicFramePr>
        <p:xfrm>
          <a:off x="914400" y="1147763"/>
          <a:ext cx="7378700" cy="420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Document" r:id="rId5" imgW="7390137" imgH="4223933" progId="Word.Document.8">
                  <p:embed/>
                </p:oleObj>
              </mc:Choice>
              <mc:Fallback>
                <p:oleObj name="Document" r:id="rId5" imgW="7390137" imgH="42239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378700" cy="420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282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that reads and writes an image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2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Document" r:id="rId5" imgW="7301323" imgH="2721018" progId="Word.Document.8">
                  <p:embed/>
                </p:oleObj>
              </mc:Choice>
              <mc:Fallback>
                <p:oleObj name="Document" r:id="rId5" imgW="7301323" imgH="27210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2" cy="270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487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that reads and writes an image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476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Document" r:id="rId5" imgW="7301323" imgH="4789237" progId="Word.Document.8">
                  <p:embed/>
                </p:oleObj>
              </mc:Choice>
              <mc:Fallback>
                <p:oleObj name="Document" r:id="rId5" imgW="7301323" imgH="47892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476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103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that reads and writes an image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6324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316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name="Document" r:id="rId5" imgW="7301323" imgH="3181183" progId="Word.Document.8">
                  <p:embed/>
                </p:oleObj>
              </mc:Choice>
              <mc:Fallback>
                <p:oleObj name="Document" r:id="rId5" imgW="7301323" imgH="31811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316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978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that can resize an image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319018"/>
              </p:ext>
            </p:extLst>
          </p:nvPr>
        </p:nvGraphicFramePr>
        <p:xfrm>
          <a:off x="914400" y="1147763"/>
          <a:ext cx="7396163" cy="331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name="Document" r:id="rId5" imgW="7427787" imgH="3325929" progId="Word.Document.8">
                  <p:embed/>
                </p:oleObj>
              </mc:Choice>
              <mc:Fallback>
                <p:oleObj name="Document" r:id="rId5" imgW="7427787" imgH="332592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396163" cy="331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359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Resizing an image to 100 by 100 pixels maximum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" name="Document" r:id="rId5" imgW="7301323" imgH="4100431" progId="Word.Document.8">
                  <p:embed/>
                </p:oleObj>
              </mc:Choice>
              <mc:Fallback>
                <p:oleObj name="Document" r:id="rId5" imgW="7301323" imgH="41004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408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345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Resizing an image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522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Document" r:id="rId5" imgW="7301323" imgH="5249761" progId="Word.Document.8">
                  <p:embed/>
                </p:oleObj>
              </mc:Choice>
              <mc:Fallback>
                <p:oleObj name="Document" r:id="rId5" imgW="7301323" imgH="52497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227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555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047883"/>
              </p:ext>
            </p:extLst>
          </p:nvPr>
        </p:nvGraphicFramePr>
        <p:xfrm>
          <a:off x="914400" y="1143000"/>
          <a:ext cx="7288213" cy="402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5" imgW="7301323" imgH="4036339" progId="Word.Document.8">
                  <p:embed/>
                </p:oleObj>
              </mc:Choice>
              <mc:Fallback>
                <p:oleObj name="Document" r:id="rId5" imgW="7301323" imgH="403633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402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functions to test if a file or directory exists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56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Resizing an image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21550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name="Document" r:id="rId5" imgW="7301323" imgH="2492376" progId="Word.Document.8">
                  <p:embed/>
                </p:oleObj>
              </mc:Choice>
              <mc:Fallback>
                <p:oleObj name="Document" r:id="rId5" imgW="7301323" imgH="249237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237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that work with image transparency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320228"/>
              </p:ext>
            </p:extLst>
          </p:nvPr>
        </p:nvGraphicFramePr>
        <p:xfrm>
          <a:off x="914400" y="1143000"/>
          <a:ext cx="7404100" cy="528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" name="Document" r:id="rId5" imgW="7409490" imgH="5303051" progId="Word.Document.8">
                  <p:embed/>
                </p:oleObj>
              </mc:Choice>
              <mc:Fallback>
                <p:oleObj name="Document" r:id="rId5" imgW="7409490" imgH="530305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404100" cy="528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827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that works with image transparency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2" cy="454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Document" r:id="rId5" imgW="7301323" imgH="4560595" progId="Word.Document.8">
                  <p:embed/>
                </p:oleObj>
              </mc:Choice>
              <mc:Fallback>
                <p:oleObj name="Document" r:id="rId5" imgW="7301323" imgH="45605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2" cy="454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744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user interface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63496" name="Picture 8" descr="23-11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723812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52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image displayed in the browser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64520" name="Picture 8" descr="23-11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7439"/>
            <a:ext cx="6963810" cy="3299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178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file_util.php file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62050"/>
          <a:ext cx="7321550" cy="340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6" name="Document" r:id="rId5" imgW="7301323" imgH="3409824" progId="Word.Document.8">
                  <p:embed/>
                </p:oleObj>
              </mc:Choice>
              <mc:Fallback>
                <p:oleObj name="Document" r:id="rId5" imgW="7301323" imgH="340982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62050"/>
                        <a:ext cx="7321550" cy="340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06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image_util.php file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52525"/>
          <a:ext cx="7321550" cy="524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0" name="Document" r:id="rId5" imgW="7301323" imgH="5249761" progId="Word.Document.8">
                  <p:embed/>
                </p:oleObj>
              </mc:Choice>
              <mc:Fallback>
                <p:oleObj name="Document" r:id="rId5" imgW="7301323" imgH="52497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52525"/>
                        <a:ext cx="7321550" cy="524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132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image_util.php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>
            <p:extLst/>
          </p:nvPr>
        </p:nvGraphicFramePr>
        <p:xfrm>
          <a:off x="908050" y="1143000"/>
          <a:ext cx="732155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4" name="Document" r:id="rId5" imgW="7301323" imgH="2031852" progId="Word.Document.8">
                  <p:embed/>
                </p:oleObj>
              </mc:Choice>
              <mc:Fallback>
                <p:oleObj name="Document" r:id="rId5" imgW="7301323" imgH="20318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1143000"/>
                        <a:ext cx="732155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84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image_util.php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476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8" name="Document" r:id="rId5" imgW="7301323" imgH="4789237" progId="Word.Document.8">
                  <p:embed/>
                </p:oleObj>
              </mc:Choice>
              <mc:Fallback>
                <p:oleObj name="Document" r:id="rId5" imgW="7301323" imgH="47892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476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937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image_util.php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21550" cy="226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2" name="Document" r:id="rId5" imgW="7301323" imgH="2261934" progId="Word.Document.8">
                  <p:embed/>
                </p:oleObj>
              </mc:Choice>
              <mc:Fallback>
                <p:oleObj name="Document" r:id="rId5" imgW="7301323" imgH="22619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226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990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Display a directory listing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21550" cy="226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Document" r:id="rId5" imgW="7301323" imgH="2261934" progId="Word.Document.8">
                  <p:embed/>
                </p:oleObj>
              </mc:Choice>
              <mc:Fallback>
                <p:oleObj name="Document" r:id="rId5" imgW="7301323" imgH="22619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226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500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image_util.php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522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6" name="Document" r:id="rId5" imgW="7301323" imgH="5246521" progId="Word.Document.8">
                  <p:embed/>
                </p:oleObj>
              </mc:Choice>
              <mc:Fallback>
                <p:oleObj name="Document" r:id="rId5" imgW="7301323" imgH="52465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227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595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image_util.php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21550" cy="524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0" name="Document" r:id="rId5" imgW="7301323" imgH="5257323" progId="Word.Document.8">
                  <p:embed/>
                </p:oleObj>
              </mc:Choice>
              <mc:Fallback>
                <p:oleObj name="Document" r:id="rId5" imgW="7301323" imgH="525732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524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602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controller (index.php)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2708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432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4" name="Document" r:id="rId5" imgW="7301323" imgH="4341315" progId="Word.Document.8">
                  <p:embed/>
                </p:oleObj>
              </mc:Choice>
              <mc:Fallback>
                <p:oleObj name="Document" r:id="rId5" imgW="7301323" imgH="434131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432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840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controller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3732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04900"/>
          <a:ext cx="7288213" cy="430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8" name="Document" r:id="rId5" imgW="7301323" imgH="4318271" progId="Word.Document.8">
                  <p:embed/>
                </p:oleObj>
              </mc:Choice>
              <mc:Fallback>
                <p:oleObj name="Document" r:id="rId5" imgW="7301323" imgH="431827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04900"/>
                        <a:ext cx="7288213" cy="430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747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controller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03313"/>
          <a:ext cx="7288213" cy="362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2" name="Document" r:id="rId5" imgW="7301323" imgH="3632345" progId="Word.Document.8">
                  <p:embed/>
                </p:oleObj>
              </mc:Choice>
              <mc:Fallback>
                <p:oleObj name="Document" r:id="rId5" imgW="7301323" imgH="363234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03313"/>
                        <a:ext cx="7288213" cy="362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296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view (uploadform.php)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5780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522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6" name="Document" r:id="rId5" imgW="7301323" imgH="5247961" progId="Word.Document.8">
                  <p:embed/>
                </p:oleObj>
              </mc:Choice>
              <mc:Fallback>
                <p:oleObj name="Document" r:id="rId5" imgW="7301323" imgH="52479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227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30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view (uploadform.php)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523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0" name="Document" r:id="rId5" imgW="7301323" imgH="5257323" progId="Word.Document.8">
                  <p:embed/>
                </p:oleObj>
              </mc:Choice>
              <mc:Fallback>
                <p:oleObj name="Document" r:id="rId5" imgW="7301323" imgH="525732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237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320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view (uploadform.php)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7828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01323" cy="1573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3" name="Document" r:id="rId5" imgW="7301323" imgH="1573128" progId="Word.Document.8">
                  <p:embed/>
                </p:oleObj>
              </mc:Choice>
              <mc:Fallback>
                <p:oleObj name="Document" r:id="rId5" imgW="7301323" imgH="15731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01323" cy="1573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615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the files from a directory listing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2" cy="385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Document" r:id="rId5" imgW="7301323" imgH="3871789" progId="Word.Document.8">
                  <p:embed/>
                </p:oleObj>
              </mc:Choice>
              <mc:Fallback>
                <p:oleObj name="Document" r:id="rId5" imgW="7301323" imgH="387178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2" cy="385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254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functions to read an entire file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220086"/>
              </p:ext>
            </p:extLst>
          </p:nvPr>
        </p:nvGraphicFramePr>
        <p:xfrm>
          <a:off x="914400" y="1147764"/>
          <a:ext cx="7390137" cy="5139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Document" r:id="rId5" imgW="7390137" imgH="5139941" progId="Word.Document.8">
                  <p:embed/>
                </p:oleObj>
              </mc:Choice>
              <mc:Fallback>
                <p:oleObj name="Document" r:id="rId5" imgW="7390137" imgH="51399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4"/>
                        <a:ext cx="7390137" cy="51399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311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read and write text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20775"/>
          <a:ext cx="7321550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Document" r:id="rId5" imgW="7301323" imgH="2461771" progId="Word.Document.8">
                  <p:embed/>
                </p:oleObj>
              </mc:Choice>
              <mc:Fallback>
                <p:oleObj name="Document" r:id="rId5" imgW="7301323" imgH="246177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0775"/>
                        <a:ext cx="7321550" cy="246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498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read and write arrays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19187"/>
          <a:ext cx="7321550" cy="291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Document" r:id="rId5" imgW="7301323" imgH="2920495" progId="Word.Document.8">
                  <p:embed/>
                </p:oleObj>
              </mc:Choice>
              <mc:Fallback>
                <p:oleObj name="Document" r:id="rId5" imgW="7301323" imgH="29204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9187"/>
                        <a:ext cx="7321550" cy="291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903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for opening a file with the </a:t>
            </a:r>
            <a:r>
              <a:rPr lang="en-US" dirty="0" err="1" smtClean="0"/>
              <a:t>fopen</a:t>
            </a:r>
            <a:r>
              <a:rPr lang="en-US" dirty="0" smtClean="0"/>
              <a:t>() function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C23, Slide </a:t>
            </a:r>
            <a:fld id="{E7276DAA-169D-49CE-8D77-DA653DA3C4C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127695"/>
              </p:ext>
            </p:extLst>
          </p:nvPr>
        </p:nvGraphicFramePr>
        <p:xfrm>
          <a:off x="914400" y="1143000"/>
          <a:ext cx="7375702" cy="3104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Document" r:id="rId5" imgW="7375702" imgH="3104849" progId="Word.Document.12">
                  <p:embed/>
                </p:oleObj>
              </mc:Choice>
              <mc:Fallback>
                <p:oleObj name="Document" r:id="rId5" imgW="7375702" imgH="310484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1143000"/>
                        <a:ext cx="7375702" cy="31048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361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ter slides_with_titles_logo.potx" id="{A566EAD1-5301-4E82-B695-AE6CEDC689A7}" vid="{1E1230F9-0392-41B6-A911-5D34D5426B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slides_with_titles_logo</Template>
  <TotalTime>225</TotalTime>
  <Words>1324</Words>
  <Application>Microsoft Office PowerPoint</Application>
  <PresentationFormat>On-screen Show (4:3)</PresentationFormat>
  <Paragraphs>236</Paragraphs>
  <Slides>47</Slides>
  <Notes>47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Arial</vt:lpstr>
      <vt:lpstr>Arial Narrow</vt:lpstr>
      <vt:lpstr>Times New Roman</vt:lpstr>
      <vt:lpstr>Master slides_with_titles_logo</vt:lpstr>
      <vt:lpstr>Document</vt:lpstr>
      <vt:lpstr>Chapter 23</vt:lpstr>
      <vt:lpstr>Objectives</vt:lpstr>
      <vt:lpstr>Three functions to test if a file or directory exists</vt:lpstr>
      <vt:lpstr>Display a directory listing</vt:lpstr>
      <vt:lpstr>Display the files from a directory listing</vt:lpstr>
      <vt:lpstr>Three functions to read an entire file</vt:lpstr>
      <vt:lpstr>How to read and write text</vt:lpstr>
      <vt:lpstr>How to read and write arrays</vt:lpstr>
      <vt:lpstr>Modes for opening a file with the fopen() function</vt:lpstr>
      <vt:lpstr>Functions that open and close a file</vt:lpstr>
      <vt:lpstr>Read from a file</vt:lpstr>
      <vt:lpstr>Write to a file</vt:lpstr>
      <vt:lpstr>Functions that read and write CSV files</vt:lpstr>
      <vt:lpstr>Write tabular data to a CSV file</vt:lpstr>
      <vt:lpstr>Functions to copy, rename, and delete files</vt:lpstr>
      <vt:lpstr>Rename a file</vt:lpstr>
      <vt:lpstr>An HTML form for uploading a file</vt:lpstr>
      <vt:lpstr>Elements in the $_FILES array</vt:lpstr>
      <vt:lpstr>PHP for working with an uploaded file</vt:lpstr>
      <vt:lpstr>A function that gets information about an image</vt:lpstr>
      <vt:lpstr>Code that gets information about an image</vt:lpstr>
      <vt:lpstr>Code that gets image information (continued)</vt:lpstr>
      <vt:lpstr>Functions that work with images</vt:lpstr>
      <vt:lpstr>Code that reads and writes an image</vt:lpstr>
      <vt:lpstr>Code that reads and writes an image (continued)</vt:lpstr>
      <vt:lpstr>Code that reads and writes an image (continued)</vt:lpstr>
      <vt:lpstr>Functions that can resize an image</vt:lpstr>
      <vt:lpstr>Resizing an image to 100 by 100 pixels maximum</vt:lpstr>
      <vt:lpstr>Resizing an image (continued)</vt:lpstr>
      <vt:lpstr>Resizing an image (continued)</vt:lpstr>
      <vt:lpstr>Functions that work with image transparency</vt:lpstr>
      <vt:lpstr>Code that works with image transparency</vt:lpstr>
      <vt:lpstr>The user interface</vt:lpstr>
      <vt:lpstr>An image displayed in the browser</vt:lpstr>
      <vt:lpstr>The file_util.php file</vt:lpstr>
      <vt:lpstr>The image_util.php file</vt:lpstr>
      <vt:lpstr>The image_util.php file (continued)</vt:lpstr>
      <vt:lpstr>The image_util.php file (continued)</vt:lpstr>
      <vt:lpstr>The image_util.php file (continued)</vt:lpstr>
      <vt:lpstr>The image_util.php file (continued)</vt:lpstr>
      <vt:lpstr>The image_util.php file (continued)</vt:lpstr>
      <vt:lpstr>The controller (index.php)</vt:lpstr>
      <vt:lpstr>The controller (continued)</vt:lpstr>
      <vt:lpstr>The controller (continued)</vt:lpstr>
      <vt:lpstr>The view (uploadform.php)</vt:lpstr>
      <vt:lpstr>The view (uploadform.php) (continued)</vt:lpstr>
      <vt:lpstr>The view (uploadform.php) (continued)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Boehm</dc:creator>
  <cp:lastModifiedBy>Anne Boehm</cp:lastModifiedBy>
  <cp:revision>15</cp:revision>
  <cp:lastPrinted>2016-01-14T23:03:16Z</cp:lastPrinted>
  <dcterms:created xsi:type="dcterms:W3CDTF">2017-08-24T22:39:20Z</dcterms:created>
  <dcterms:modified xsi:type="dcterms:W3CDTF">2017-08-28T21:28:16Z</dcterms:modified>
</cp:coreProperties>
</file>