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524751-3BFE-4DB6-939C-17ADE9FFA52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1074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22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28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1779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4486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1397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7242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407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9078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3913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75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4876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5729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3930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800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11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172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16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887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997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115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477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C24,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C24,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2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3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4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24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778102"/>
              </p:ext>
            </p:extLst>
          </p:nvPr>
        </p:nvGraphicFramePr>
        <p:xfrm>
          <a:off x="914401" y="1600200"/>
          <a:ext cx="7301323" cy="239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7301323" imgH="2390118" progId="Word.Document.8">
                  <p:embed/>
                </p:oleObj>
              </mc:Choice>
              <mc:Fallback>
                <p:oleObj name="Document" r:id="rId4" imgW="7301323" imgH="23901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1600200"/>
                        <a:ext cx="7301323" cy="2390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5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account/</a:t>
            </a:r>
            <a:r>
              <a:rPr lang="en-US" dirty="0" err="1" smtClean="0"/>
              <a:t>account_login_register.php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638849" cy="47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checkout/</a:t>
            </a:r>
            <a:r>
              <a:rPr lang="en-US" dirty="0" err="1" smtClean="0"/>
              <a:t>checkout_confirm.php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7" y="1143000"/>
            <a:ext cx="7281343" cy="41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checkout/</a:t>
            </a:r>
            <a:r>
              <a:rPr lang="en-US" dirty="0" err="1" smtClean="0"/>
              <a:t>checkout_payment.php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066800"/>
            <a:ext cx="7315200" cy="46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account/</a:t>
            </a:r>
            <a:r>
              <a:rPr lang="en-US" dirty="0" err="1" smtClean="0"/>
              <a:t>account_view_order.php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5562600" cy="50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account/</a:t>
            </a:r>
            <a:r>
              <a:rPr lang="en-US" dirty="0" err="1" smtClean="0"/>
              <a:t>account_view.php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07193"/>
            <a:ext cx="6781800" cy="49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admin/account/</a:t>
            </a:r>
            <a:r>
              <a:rPr lang="en-US" dirty="0" err="1" smtClean="0"/>
              <a:t>account_login.php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28" y="1143000"/>
            <a:ext cx="6519343" cy="47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admin/</a:t>
            </a:r>
            <a:r>
              <a:rPr lang="en-US" dirty="0" err="1" smtClean="0"/>
              <a:t>index.php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256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admin/product/</a:t>
            </a:r>
            <a:r>
              <a:rPr lang="en-US" dirty="0" err="1" smtClean="0"/>
              <a:t>product_list.php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5970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admin/product/</a:t>
            </a:r>
            <a:r>
              <a:rPr lang="en-US" dirty="0" err="1" smtClean="0"/>
              <a:t>product_view.php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4944"/>
            <a:ext cx="5313724" cy="50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admin/product/</a:t>
            </a:r>
            <a:r>
              <a:rPr lang="en-US" dirty="0" err="1" smtClean="0"/>
              <a:t>product_add_edit.php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66800"/>
            <a:ext cx="5562600" cy="506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422416" cy="306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7422416" imgH="3063801" progId="Word.Document.8">
                  <p:embed/>
                </p:oleObj>
              </mc:Choice>
              <mc:Fallback>
                <p:oleObj name="Document" r:id="rId4" imgW="7422416" imgH="30638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422416" cy="3063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6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admin/category/</a:t>
            </a:r>
            <a:r>
              <a:rPr lang="en-US" dirty="0" err="1" smtClean="0"/>
              <a:t>category_list.php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7720" cy="37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admin/orders/</a:t>
            </a:r>
            <a:r>
              <a:rPr lang="en-US" smtClean="0"/>
              <a:t>orders.php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36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admin/account/</a:t>
            </a:r>
            <a:r>
              <a:rPr lang="en-US" dirty="0" err="1" smtClean="0"/>
              <a:t>account_view.php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11" y="1064274"/>
            <a:ext cx="6480389" cy="50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 page for the Guitar Shop prototype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97" y="1069974"/>
            <a:ext cx="4876203" cy="49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649328"/>
              </p:ext>
            </p:extLst>
          </p:nvPr>
        </p:nvGraphicFramePr>
        <p:xfrm>
          <a:off x="914400" y="1066800"/>
          <a:ext cx="7301323" cy="372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4" imgW="7301323" imgH="3731363" progId="Word.Document.8">
                  <p:embed/>
                </p:oleObj>
              </mc:Choice>
              <mc:Fallback>
                <p:oleObj name="Document" r:id="rId4" imgW="7301323" imgH="37313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372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4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 structure of the website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4821" name="Picture 5" descr="24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1143000"/>
            <a:ext cx="2687638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8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files in the application root directory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096962"/>
          <a:ext cx="732155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4" imgW="7301323" imgH="1341246" progId="Word.Document.8">
                  <p:embed/>
                </p:oleObj>
              </mc:Choice>
              <mc:Fallback>
                <p:oleObj name="Document" r:id="rId4" imgW="7301323" imgH="13412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96962"/>
                        <a:ext cx="732155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6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catalog/</a:t>
            </a:r>
            <a:r>
              <a:rPr lang="en-US" dirty="0" err="1" smtClean="0"/>
              <a:t>category_view.php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64171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catalog/</a:t>
            </a:r>
            <a:r>
              <a:rPr lang="en-US" dirty="0" err="1" smtClean="0"/>
              <a:t>product_view.php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629400" cy="47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cart/</a:t>
            </a:r>
            <a:r>
              <a:rPr lang="en-US" dirty="0" err="1" smtClean="0"/>
              <a:t>cart_view.php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C24, Slide </a:t>
            </a:r>
            <a:fld id="{29AAD85E-57E6-4A1A-B4FD-F437CFEC6AF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143000"/>
            <a:ext cx="7239000" cy="44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slides_with_titles_logo.potx" id="{A566EAD1-5301-4E82-B695-AE6CEDC689A7}" vid="{1E1230F9-0392-41B6-A911-5D34D5426B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121</TotalTime>
  <Words>559</Words>
  <Application>Microsoft Office PowerPoint</Application>
  <PresentationFormat>On-screen Show (4:3)</PresentationFormat>
  <Paragraphs>111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Times New Roman</vt:lpstr>
      <vt:lpstr>Master slides_with_titles_logo</vt:lpstr>
      <vt:lpstr>Document</vt:lpstr>
      <vt:lpstr>Chapter 24</vt:lpstr>
      <vt:lpstr>Objectives</vt:lpstr>
      <vt:lpstr>The Home page for the Guitar Shop prototype</vt:lpstr>
      <vt:lpstr>Key terms</vt:lpstr>
      <vt:lpstr>The directory structure of the website</vt:lpstr>
      <vt:lpstr>The files in the application root directory</vt:lpstr>
      <vt:lpstr>The catalog/category_view.php page</vt:lpstr>
      <vt:lpstr>The catalog/product_view.php page</vt:lpstr>
      <vt:lpstr>The cart/cart_view.php page</vt:lpstr>
      <vt:lpstr>The account/account_login_register.php page</vt:lpstr>
      <vt:lpstr>The checkout/checkout_confirm.php page</vt:lpstr>
      <vt:lpstr>The checkout/checkout_payment.php page</vt:lpstr>
      <vt:lpstr>The account/account_view_order.php page</vt:lpstr>
      <vt:lpstr>The account/account_view.php page</vt:lpstr>
      <vt:lpstr>The admin/account/account_login.php page</vt:lpstr>
      <vt:lpstr>The admin/index.php page</vt:lpstr>
      <vt:lpstr>The admin/product/product_list.php page</vt:lpstr>
      <vt:lpstr>The admin/product/product_view.php page</vt:lpstr>
      <vt:lpstr>The admin/product/product_add_edit.php page</vt:lpstr>
      <vt:lpstr>The admin/category/category_list.php page</vt:lpstr>
      <vt:lpstr>The admin/orders/orders.php page</vt:lpstr>
      <vt:lpstr>The admin/account/account_view.php page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Anne Boehm</dc:creator>
  <cp:lastModifiedBy>Anne Boehm</cp:lastModifiedBy>
  <cp:revision>9</cp:revision>
  <cp:lastPrinted>2016-01-14T23:03:16Z</cp:lastPrinted>
  <dcterms:created xsi:type="dcterms:W3CDTF">2017-08-28T21:31:10Z</dcterms:created>
  <dcterms:modified xsi:type="dcterms:W3CDTF">2017-09-21T19:05:54Z</dcterms:modified>
</cp:coreProperties>
</file>